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63" r:id="rId3"/>
    <p:sldId id="270" r:id="rId4"/>
    <p:sldId id="271" r:id="rId5"/>
    <p:sldId id="269" r:id="rId6"/>
    <p:sldId id="261" r:id="rId7"/>
    <p:sldId id="268" r:id="rId8"/>
    <p:sldId id="275" r:id="rId9"/>
    <p:sldId id="273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us Migendt" userId="bd493af2-eb90-413a-a39e-28db9f58d581" providerId="ADAL" clId="{32C249D7-4A4A-4C1A-821E-52F33DA3F25E}"/>
    <pc:docChg chg="custSel delSld modSld sldOrd">
      <pc:chgData name="Markus Migendt" userId="bd493af2-eb90-413a-a39e-28db9f58d581" providerId="ADAL" clId="{32C249D7-4A4A-4C1A-821E-52F33DA3F25E}" dt="2021-11-08T10:35:58.668" v="52"/>
      <pc:docMkLst>
        <pc:docMk/>
      </pc:docMkLst>
      <pc:sldChg chg="del">
        <pc:chgData name="Markus Migendt" userId="bd493af2-eb90-413a-a39e-28db9f58d581" providerId="ADAL" clId="{32C249D7-4A4A-4C1A-821E-52F33DA3F25E}" dt="2021-11-08T10:34:46.542" v="10" actId="47"/>
        <pc:sldMkLst>
          <pc:docMk/>
          <pc:sldMk cId="3369544130" sldId="256"/>
        </pc:sldMkLst>
      </pc:sldChg>
      <pc:sldChg chg="del">
        <pc:chgData name="Markus Migendt" userId="bd493af2-eb90-413a-a39e-28db9f58d581" providerId="ADAL" clId="{32C249D7-4A4A-4C1A-821E-52F33DA3F25E}" dt="2021-11-08T10:33:52.253" v="0" actId="47"/>
        <pc:sldMkLst>
          <pc:docMk/>
          <pc:sldMk cId="2959943234" sldId="257"/>
        </pc:sldMkLst>
      </pc:sldChg>
      <pc:sldChg chg="del">
        <pc:chgData name="Markus Migendt" userId="bd493af2-eb90-413a-a39e-28db9f58d581" providerId="ADAL" clId="{32C249D7-4A4A-4C1A-821E-52F33DA3F25E}" dt="2021-11-08T10:33:54.347" v="2" actId="47"/>
        <pc:sldMkLst>
          <pc:docMk/>
          <pc:sldMk cId="863327790" sldId="258"/>
        </pc:sldMkLst>
      </pc:sldChg>
      <pc:sldChg chg="del">
        <pc:chgData name="Markus Migendt" userId="bd493af2-eb90-413a-a39e-28db9f58d581" providerId="ADAL" clId="{32C249D7-4A4A-4C1A-821E-52F33DA3F25E}" dt="2021-11-08T10:34:44.056" v="9" actId="47"/>
        <pc:sldMkLst>
          <pc:docMk/>
          <pc:sldMk cId="1247334892" sldId="259"/>
        </pc:sldMkLst>
      </pc:sldChg>
      <pc:sldChg chg="del">
        <pc:chgData name="Markus Migendt" userId="bd493af2-eb90-413a-a39e-28db9f58d581" providerId="ADAL" clId="{32C249D7-4A4A-4C1A-821E-52F33DA3F25E}" dt="2021-11-08T10:33:57.315" v="3" actId="47"/>
        <pc:sldMkLst>
          <pc:docMk/>
          <pc:sldMk cId="2066135103" sldId="260"/>
        </pc:sldMkLst>
      </pc:sldChg>
      <pc:sldChg chg="del">
        <pc:chgData name="Markus Migendt" userId="bd493af2-eb90-413a-a39e-28db9f58d581" providerId="ADAL" clId="{32C249D7-4A4A-4C1A-821E-52F33DA3F25E}" dt="2021-11-08T10:33:53.566" v="1" actId="47"/>
        <pc:sldMkLst>
          <pc:docMk/>
          <pc:sldMk cId="2186899506" sldId="265"/>
        </pc:sldMkLst>
      </pc:sldChg>
      <pc:sldChg chg="ord">
        <pc:chgData name="Markus Migendt" userId="bd493af2-eb90-413a-a39e-28db9f58d581" providerId="ADAL" clId="{32C249D7-4A4A-4C1A-821E-52F33DA3F25E}" dt="2021-11-08T10:35:58.668" v="52"/>
        <pc:sldMkLst>
          <pc:docMk/>
          <pc:sldMk cId="518850119" sldId="266"/>
        </pc:sldMkLst>
      </pc:sldChg>
      <pc:sldChg chg="ord">
        <pc:chgData name="Markus Migendt" userId="bd493af2-eb90-413a-a39e-28db9f58d581" providerId="ADAL" clId="{32C249D7-4A4A-4C1A-821E-52F33DA3F25E}" dt="2021-11-08T10:35:58.668" v="52"/>
        <pc:sldMkLst>
          <pc:docMk/>
          <pc:sldMk cId="2501549644" sldId="267"/>
        </pc:sldMkLst>
      </pc:sldChg>
      <pc:sldChg chg="mod modShow">
        <pc:chgData name="Markus Migendt" userId="bd493af2-eb90-413a-a39e-28db9f58d581" providerId="ADAL" clId="{32C249D7-4A4A-4C1A-821E-52F33DA3F25E}" dt="2021-11-08T10:34:05.654" v="4" actId="729"/>
        <pc:sldMkLst>
          <pc:docMk/>
          <pc:sldMk cId="1541935364" sldId="268"/>
        </pc:sldMkLst>
      </pc:sldChg>
      <pc:sldChg chg="modSp mod">
        <pc:chgData name="Markus Migendt" userId="bd493af2-eb90-413a-a39e-28db9f58d581" providerId="ADAL" clId="{32C249D7-4A4A-4C1A-821E-52F33DA3F25E}" dt="2021-11-08T10:35:39.066" v="50" actId="20577"/>
        <pc:sldMkLst>
          <pc:docMk/>
          <pc:sldMk cId="3580323434" sldId="272"/>
        </pc:sldMkLst>
        <pc:spChg chg="mod">
          <ac:chgData name="Markus Migendt" userId="bd493af2-eb90-413a-a39e-28db9f58d581" providerId="ADAL" clId="{32C249D7-4A4A-4C1A-821E-52F33DA3F25E}" dt="2021-11-08T10:35:15.733" v="34" actId="113"/>
          <ac:spMkLst>
            <pc:docMk/>
            <pc:sldMk cId="3580323434" sldId="272"/>
            <ac:spMk id="6" creationId="{890CCB46-A685-4105-9202-AD4523A6528F}"/>
          </ac:spMkLst>
        </pc:spChg>
        <pc:spChg chg="mod">
          <ac:chgData name="Markus Migendt" userId="bd493af2-eb90-413a-a39e-28db9f58d581" providerId="ADAL" clId="{32C249D7-4A4A-4C1A-821E-52F33DA3F25E}" dt="2021-11-08T10:35:39.066" v="50" actId="20577"/>
          <ac:spMkLst>
            <pc:docMk/>
            <pc:sldMk cId="3580323434" sldId="272"/>
            <ac:spMk id="14" creationId="{6DC88986-0DC8-438D-96B0-3AFE473ACB41}"/>
          </ac:spMkLst>
        </pc:spChg>
      </pc:sldChg>
      <pc:sldChg chg="ord">
        <pc:chgData name="Markus Migendt" userId="bd493af2-eb90-413a-a39e-28db9f58d581" providerId="ADAL" clId="{32C249D7-4A4A-4C1A-821E-52F33DA3F25E}" dt="2021-11-08T10:34:16.303" v="8"/>
        <pc:sldMkLst>
          <pc:docMk/>
          <pc:sldMk cId="1184201296" sldId="273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C5BD5-AF85-42EB-BA3B-A5F275FF9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748BCFB-878C-415F-87C4-8C5A97F13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C88274-C90C-4B30-BB4D-9E6569941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64DF09-4D3B-4686-9385-983B9E4D2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E2BCC4-823D-4E6F-8FF2-F857B5AE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2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9F2E4C-0571-4311-92A9-07B9E93B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C51DA0-3903-4197-AA63-D5EE84214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D50264-DA4F-4246-BB9D-89A33340E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DB2E1E-2404-480A-8F8E-8B7C958BE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D415A6-D35F-455D-B2A4-8F823822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40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3A0E112-FE69-41E9-8B89-17B91BABBC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08E025-357F-4355-BBF7-3462D3C9E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7E38CD-D5CC-400E-8294-A5986DFDE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6250FF-5997-45E9-B736-1A480D9D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FEF77E-DA4E-41B7-956C-D2FEA47C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99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BF78E-FF5C-4EFA-BE7A-1B2598D1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D5831D-4B11-4262-8399-402D61F9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65F76C-9DA5-477E-BD26-0B5120DD2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5451B9-1287-404E-8486-0B391C544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957B82-42BE-4E3F-8BE4-3AEF8BA2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08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2E60C-C353-4393-8041-6A795D320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162544-1A30-4EDE-8FE0-DFE98EFC0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65FDCB-D02A-4759-BE2C-4980F7591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64B7E2-30ED-4CE3-928A-1AE757E2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2C73E8-FA68-4718-B1E7-E5C7D1C6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36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CC5BC-FB3A-4991-823C-3943AE79B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3CD137-7535-4A20-AF94-8049735E9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C62043A-9309-4E9D-A8D5-7129B46B0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05307C-3680-4425-AB71-6136A1EC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E684AD-06F0-4B02-8548-2E690CD69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07D544B-250F-4B8F-8C90-36827655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89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2ED3D-FD01-4F8D-B1F7-C668B972E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BB45B97-60E6-4593-82D5-9B92F90B6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951908C-23FE-47B3-8C32-60DE4CB40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44608B7-6436-49BA-9AFD-789CB45C5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D3CE4C3-5676-4196-A7FC-C00D61C8A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F21FD01-281A-4D0A-9A10-1BFE9112A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B7127B6-48B1-4BF7-99C4-E49F9E02A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540EF87-4B2A-48B3-B35D-3333D9352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9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B617D-F8D1-45F7-B43B-1702F3E8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D9E683F-3F5C-4628-AC95-17C765EDB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4DBCC9B-67F4-4A91-8538-DDB7A095A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DF0B603-0D4C-48C4-B630-219C0B479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1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51115C-D7FA-449C-8D79-D41D777D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E9CBF96-A1B1-4584-9B8F-BFF1ACECC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064880-03C7-443F-AC3B-75AF6F64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4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00212-8C4D-4A8C-8FA4-10A6C3DC0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BDABAB-0359-4E8E-807A-9877F6980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E0971D-E1EE-486B-BDA7-51F69E9C28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1ADE93-E7AF-481D-A8DC-83B802D2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7465D5-DCA9-4931-A227-8611BEC60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B63C9F-FBED-445B-A49B-B284EC15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7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55F45-0227-480F-AA71-726E434F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0EE2894-4C32-4308-8E30-C72DE11E93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120FB8A-EF8F-46EC-9395-86D3E4080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0F6C1F9-719F-4964-A00B-01BD797BD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53DB8D-63E3-4A54-B330-3E7010355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48A8C2-573C-4DDE-BFDA-0F1A2D978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5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350139A-F75F-4064-A66E-45ADFDA81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4821D-0770-4647-90FC-E895AF8CF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912156-E65F-4FD0-92EF-5AC8FE096C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09AFF-5E85-4E4A-90BB-DAEE1BDAC25D}" type="datetimeFigureOut">
              <a:rPr lang="en-US" smtClean="0"/>
              <a:t>11/8/2021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F2243F-ACDF-44CF-93BF-6E26A8544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B63E25-66EC-48FD-8E73-D9248F726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0C2B1-7A15-4512-BB80-2023BAE00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8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.de/wissen/solar-orbiter-sonneneruption-sonnenwind-weltraumwetter-flares-esa-nasa-100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topics/earth/features/sun_darkness.html" TargetMode="External"/><Relationship Id="rId2" Type="http://schemas.openxmlformats.org/officeDocument/2006/relationships/hyperlink" Target="https://www.sierraclub.org/sierra/what-do-we-do-too-much-renewable-energ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wpc.noaa.gov/" TargetMode="External"/><Relationship Id="rId5" Type="http://schemas.openxmlformats.org/officeDocument/2006/relationships/hyperlink" Target="https://swe.ssa.esa.int/current-space-weather" TargetMode="External"/><Relationship Id="rId4" Type="http://schemas.openxmlformats.org/officeDocument/2006/relationships/hyperlink" Target="https://www.youtube.com/watch?v=AaZ_RSt0KP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erraclub.org/sierra/what-do-we-do-too-much-renewable-energ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Outdoorobjekt, Stern enthält.&#10;&#10;Beschreibung automatisch generiert.">
            <a:extLst>
              <a:ext uri="{FF2B5EF4-FFF2-40B4-BE49-F238E27FC236}">
                <a16:creationId xmlns:a16="http://schemas.microsoft.com/office/drawing/2014/main" id="{B05765E0-24FB-44C1-A139-3B37EE4DC7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DC88986-0DC8-438D-96B0-3AFE473A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0010" y="24215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 b="1" dirty="0">
              <a:cs typeface="Calibri"/>
            </a:endParaRPr>
          </a:p>
          <a:p>
            <a:pPr marL="457200" indent="-457200">
              <a:buAutoNum type="arabicPeriod"/>
            </a:pPr>
            <a:r>
              <a:rPr lang="en-US" sz="2000" b="1" dirty="0">
                <a:cs typeface="Calibri"/>
              </a:rPr>
              <a:t>The Future World &amp; The Incident</a:t>
            </a:r>
            <a:endParaRPr lang="en-US" sz="2000" dirty="0">
              <a:cs typeface="Calibri"/>
            </a:endParaRPr>
          </a:p>
          <a:p>
            <a:pPr marL="457200" indent="-457200">
              <a:buAutoNum type="arabicPeriod"/>
            </a:pPr>
            <a:r>
              <a:rPr lang="en-US" sz="2000" b="1" dirty="0">
                <a:cs typeface="Calibri"/>
              </a:rPr>
              <a:t>The Escape Room Story</a:t>
            </a:r>
          </a:p>
          <a:p>
            <a:pPr marL="457200" indent="-457200">
              <a:buAutoNum type="arabicPeriod"/>
            </a:pPr>
            <a:r>
              <a:rPr lang="en-US" sz="2000" b="1" dirty="0">
                <a:cs typeface="Calibri"/>
              </a:rPr>
              <a:t>Main Goal</a:t>
            </a:r>
          </a:p>
          <a:p>
            <a:pPr marL="457200" indent="-457200">
              <a:buAutoNum type="arabicPeriod"/>
            </a:pPr>
            <a:endParaRPr lang="en-US" sz="2000" dirty="0">
              <a:cs typeface="Calibri"/>
            </a:endParaRPr>
          </a:p>
          <a:p>
            <a:pPr marL="457200" indent="-457200">
              <a:buAutoNum type="arabicPeriod"/>
            </a:pPr>
            <a:r>
              <a:rPr lang="en-US" sz="2000" dirty="0">
                <a:ea typeface="+mn-lt"/>
                <a:cs typeface="+mn-lt"/>
              </a:rPr>
              <a:t>Real Grid-Control Room examples</a:t>
            </a:r>
          </a:p>
          <a:p>
            <a:pPr marL="457200" indent="-457200">
              <a:buAutoNum type="arabicPeriod"/>
            </a:pPr>
            <a:r>
              <a:rPr lang="en-US" sz="2000" dirty="0">
                <a:ea typeface="+mn-lt"/>
                <a:cs typeface="+mn-lt"/>
              </a:rPr>
              <a:t>Solar Storm facts</a:t>
            </a:r>
          </a:p>
          <a:p>
            <a:pPr marL="457200" indent="-457200">
              <a:buAutoNum type="arabicPeriod"/>
            </a:pPr>
            <a:r>
              <a:rPr lang="en-US" sz="2000" dirty="0">
                <a:ea typeface="+mn-lt"/>
                <a:cs typeface="+mn-lt"/>
              </a:rPr>
              <a:t>Real Life happenings/Links</a:t>
            </a:r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90CCB46-A685-4105-9202-AD4523A6528F}"/>
              </a:ext>
            </a:extLst>
          </p:cNvPr>
          <p:cNvSpPr txBox="1"/>
          <p:nvPr/>
        </p:nvSpPr>
        <p:spPr>
          <a:xfrm>
            <a:off x="6347265" y="433559"/>
            <a:ext cx="6578600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b="1" dirty="0">
                <a:latin typeface="Calibri Light"/>
              </a:rPr>
              <a:t>Future Solar Storm</a:t>
            </a:r>
            <a:br>
              <a:rPr lang="en-US" sz="5400" b="1" dirty="0">
                <a:latin typeface="Calibri Light"/>
              </a:rPr>
            </a:br>
            <a:r>
              <a:rPr lang="en-US" sz="4400" dirty="0">
                <a:latin typeface="Calibri Light"/>
              </a:rPr>
              <a:t>Escape Room </a:t>
            </a:r>
            <a:endParaRPr lang="en-US" sz="5400" dirty="0"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0323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C3A5EB-82DB-4552-B5EE-229F00962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de-DE" sz="4800" b="1" dirty="0">
                <a:cs typeface="Calibri Light"/>
              </a:rPr>
              <a:t>Solar </a:t>
            </a:r>
            <a:r>
              <a:rPr lang="de-DE" sz="4800" b="1" dirty="0" err="1">
                <a:cs typeface="Calibri Light"/>
              </a:rPr>
              <a:t>storm</a:t>
            </a:r>
            <a:r>
              <a:rPr lang="de-DE" sz="4800" b="1" dirty="0">
                <a:cs typeface="Calibri Light"/>
              </a:rPr>
              <a:t> </a:t>
            </a:r>
            <a:r>
              <a:rPr lang="de-DE" sz="4800" b="1" dirty="0" err="1">
                <a:cs typeface="Calibri Light"/>
              </a:rPr>
              <a:t>facts</a:t>
            </a:r>
            <a:endParaRPr lang="de-DE" sz="4800" b="1" dirty="0">
              <a:cs typeface="Calibri Light"/>
            </a:endParaRPr>
          </a:p>
        </p:txBody>
      </p:sp>
      <p:pic>
        <p:nvPicPr>
          <p:cNvPr id="4" name="Grafik 4" descr="Ein Bild, das Outdoorobjekt, Stern enthält.&#10;&#10;Beschreibung automatisch generiert.">
            <a:extLst>
              <a:ext uri="{FF2B5EF4-FFF2-40B4-BE49-F238E27FC236}">
                <a16:creationId xmlns:a16="http://schemas.microsoft.com/office/drawing/2014/main" id="{4C20F6EF-B289-48D9-B360-CE5DFBA302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3" r="35823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FA95EA-F485-4887-8EDF-724EEBCB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7175" y="1950388"/>
            <a:ext cx="6674825" cy="405756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z="2400" b="1" dirty="0">
                <a:cs typeface="Calibri"/>
              </a:rPr>
              <a:t>Solar Eruption </a:t>
            </a:r>
            <a:r>
              <a:rPr lang="de-DE" sz="2400" b="1" dirty="0" err="1">
                <a:cs typeface="Calibri"/>
              </a:rPr>
              <a:t>eject</a:t>
            </a:r>
            <a:r>
              <a:rPr lang="de-DE" sz="2400" b="1" dirty="0">
                <a:cs typeface="Calibri"/>
              </a:rPr>
              <a:t> high </a:t>
            </a:r>
            <a:r>
              <a:rPr lang="de-DE" sz="2400" b="1" dirty="0" err="1">
                <a:cs typeface="Calibri"/>
              </a:rPr>
              <a:t>energy</a:t>
            </a:r>
            <a:r>
              <a:rPr lang="de-DE" sz="2400" b="1" dirty="0">
                <a:cs typeface="Calibri"/>
              </a:rPr>
              <a:t> </a:t>
            </a:r>
            <a:r>
              <a:rPr lang="de-DE" sz="2400" b="1" dirty="0" err="1">
                <a:cs typeface="Calibri"/>
              </a:rPr>
              <a:t>particles</a:t>
            </a:r>
            <a:endParaRPr lang="de-DE" sz="2400" dirty="0">
              <a:cs typeface="Calibri"/>
            </a:endParaRPr>
          </a:p>
          <a:p>
            <a:pPr lvl="1"/>
            <a:r>
              <a:rPr lang="de-DE" sz="1800" dirty="0" err="1">
                <a:ea typeface="+mn-lt"/>
                <a:cs typeface="+mn-lt"/>
              </a:rPr>
              <a:t>the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cause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of</a:t>
            </a:r>
            <a:r>
              <a:rPr lang="de-DE" sz="1800" dirty="0">
                <a:ea typeface="+mn-lt"/>
                <a:cs typeface="+mn-lt"/>
              </a:rPr>
              <a:t> polar </a:t>
            </a:r>
            <a:r>
              <a:rPr lang="de-DE" sz="1800" dirty="0" err="1">
                <a:ea typeface="+mn-lt"/>
                <a:cs typeface="+mn-lt"/>
              </a:rPr>
              <a:t>lights</a:t>
            </a:r>
            <a:r>
              <a:rPr lang="de-DE" sz="1800" dirty="0">
                <a:ea typeface="+mn-lt"/>
                <a:cs typeface="+mn-lt"/>
              </a:rPr>
              <a:t> (</a:t>
            </a:r>
            <a:r>
              <a:rPr lang="de-DE" sz="1800" dirty="0" err="1">
                <a:ea typeface="+mn-lt"/>
                <a:cs typeface="+mn-lt"/>
              </a:rPr>
              <a:t>auoras</a:t>
            </a:r>
            <a:r>
              <a:rPr lang="de-DE" sz="1800" dirty="0">
                <a:ea typeface="+mn-lt"/>
                <a:cs typeface="+mn-lt"/>
              </a:rPr>
              <a:t>) </a:t>
            </a:r>
            <a:br>
              <a:rPr lang="de-DE" sz="1800" dirty="0">
                <a:ea typeface="+mn-lt"/>
                <a:cs typeface="+mn-lt"/>
              </a:rPr>
            </a:br>
            <a:endParaRPr lang="de-DE" sz="2400" dirty="0">
              <a:cs typeface="Calibri"/>
            </a:endParaRPr>
          </a:p>
          <a:p>
            <a:r>
              <a:rPr lang="de-DE" sz="2400" b="1" dirty="0" err="1">
                <a:cs typeface="Calibri"/>
              </a:rPr>
              <a:t>satelite</a:t>
            </a:r>
            <a:r>
              <a:rPr lang="de-DE" sz="2400" b="1" dirty="0">
                <a:cs typeface="Calibri"/>
              </a:rPr>
              <a:t> </a:t>
            </a:r>
            <a:r>
              <a:rPr lang="de-DE" sz="2400" b="1" dirty="0" err="1">
                <a:cs typeface="Calibri"/>
              </a:rPr>
              <a:t>communication</a:t>
            </a:r>
            <a:r>
              <a:rPr lang="de-DE" sz="2400" b="1" dirty="0">
                <a:cs typeface="Calibri"/>
              </a:rPr>
              <a:t> </a:t>
            </a:r>
            <a:r>
              <a:rPr lang="de-DE" sz="2400" b="1" dirty="0" err="1">
                <a:cs typeface="Calibri"/>
              </a:rPr>
              <a:t>breaks</a:t>
            </a:r>
            <a:r>
              <a:rPr lang="de-DE" sz="2400" b="1" dirty="0">
                <a:cs typeface="Calibri"/>
              </a:rPr>
              <a:t> down</a:t>
            </a:r>
          </a:p>
          <a:p>
            <a:pPr lvl="1"/>
            <a:r>
              <a:rPr lang="de-DE" sz="1800" dirty="0" err="1">
                <a:cs typeface="Calibri"/>
              </a:rPr>
              <a:t>Highly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important</a:t>
            </a:r>
            <a:r>
              <a:rPr lang="de-DE" sz="1800" dirty="0">
                <a:cs typeface="Calibri"/>
              </a:rPr>
              <a:t> in </a:t>
            </a:r>
            <a:r>
              <a:rPr lang="de-DE" sz="1800" dirty="0" err="1">
                <a:cs typeface="Calibri"/>
              </a:rPr>
              <a:t>aviation</a:t>
            </a:r>
            <a:br>
              <a:rPr lang="de-DE" sz="1800" dirty="0">
                <a:cs typeface="Calibri"/>
              </a:rPr>
            </a:br>
            <a:endParaRPr lang="de-DE" sz="1800" dirty="0">
              <a:cs typeface="Calibri"/>
            </a:endParaRPr>
          </a:p>
          <a:p>
            <a:r>
              <a:rPr lang="de-DE" sz="2400" b="1" dirty="0">
                <a:ea typeface="+mn-lt"/>
                <a:cs typeface="+mn-lt"/>
              </a:rPr>
              <a:t>Long </a:t>
            </a:r>
            <a:r>
              <a:rPr lang="de-DE" sz="2400" b="1" dirty="0" err="1">
                <a:ea typeface="+mn-lt"/>
                <a:cs typeface="+mn-lt"/>
              </a:rPr>
              <a:t>distance</a:t>
            </a:r>
            <a:r>
              <a:rPr lang="de-DE" sz="2400" b="1" dirty="0">
                <a:ea typeface="+mn-lt"/>
                <a:cs typeface="+mn-lt"/>
              </a:rPr>
              <a:t> power </a:t>
            </a:r>
            <a:r>
              <a:rPr lang="de-DE" sz="2400" b="1" dirty="0" err="1">
                <a:ea typeface="+mn-lt"/>
                <a:cs typeface="+mn-lt"/>
              </a:rPr>
              <a:t>lines</a:t>
            </a:r>
            <a:r>
              <a:rPr lang="de-DE" sz="2400" b="1" dirty="0">
                <a:ea typeface="+mn-lt"/>
                <a:cs typeface="+mn-lt"/>
              </a:rPr>
              <a:t> </a:t>
            </a:r>
            <a:r>
              <a:rPr lang="de-DE" sz="2400" b="1" dirty="0" err="1">
                <a:ea typeface="+mn-lt"/>
                <a:cs typeface="+mn-lt"/>
              </a:rPr>
              <a:t>act</a:t>
            </a:r>
            <a:r>
              <a:rPr lang="de-DE" sz="2400" b="1" dirty="0">
                <a:ea typeface="+mn-lt"/>
                <a:cs typeface="+mn-lt"/>
              </a:rPr>
              <a:t> like </a:t>
            </a:r>
            <a:r>
              <a:rPr lang="de-DE" sz="2400" b="1" dirty="0" err="1">
                <a:ea typeface="+mn-lt"/>
                <a:cs typeface="+mn-lt"/>
              </a:rPr>
              <a:t>antennas</a:t>
            </a:r>
            <a:r>
              <a:rPr lang="de-DE" sz="2400" dirty="0">
                <a:ea typeface="+mn-lt"/>
                <a:cs typeface="+mn-lt"/>
              </a:rPr>
              <a:t> </a:t>
            </a:r>
          </a:p>
          <a:p>
            <a:pPr lvl="1"/>
            <a:r>
              <a:rPr lang="de-DE" sz="1800" dirty="0">
                <a:ea typeface="+mn-lt"/>
                <a:cs typeface="+mn-lt"/>
              </a:rPr>
              <a:t>Large </a:t>
            </a:r>
            <a:r>
              <a:rPr lang="de-DE" sz="1800" dirty="0" err="1">
                <a:ea typeface="+mn-lt"/>
                <a:cs typeface="+mn-lt"/>
              </a:rPr>
              <a:t>grids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are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prone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to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pickup</a:t>
            </a:r>
            <a:r>
              <a:rPr lang="de-DE" sz="1800" dirty="0">
                <a:ea typeface="+mn-lt"/>
                <a:cs typeface="+mn-lt"/>
              </a:rPr>
              <a:t> a </a:t>
            </a:r>
            <a:r>
              <a:rPr lang="de-DE" sz="1800" dirty="0" err="1">
                <a:ea typeface="+mn-lt"/>
                <a:cs typeface="+mn-lt"/>
              </a:rPr>
              <a:t>lot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of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electrical</a:t>
            </a:r>
            <a:r>
              <a:rPr lang="de-DE" sz="1800" dirty="0">
                <a:ea typeface="+mn-lt"/>
                <a:cs typeface="+mn-lt"/>
              </a:rPr>
              <a:t> </a:t>
            </a:r>
            <a:r>
              <a:rPr lang="de-DE" sz="1800" dirty="0" err="1">
                <a:ea typeface="+mn-lt"/>
                <a:cs typeface="+mn-lt"/>
              </a:rPr>
              <a:t>energy</a:t>
            </a:r>
            <a:br>
              <a:rPr lang="de-DE" sz="1800" dirty="0">
                <a:ea typeface="+mn-lt"/>
                <a:cs typeface="+mn-lt"/>
              </a:rPr>
            </a:br>
            <a:endParaRPr lang="de-DE" sz="1800" dirty="0">
              <a:ea typeface="+mn-lt"/>
              <a:cs typeface="+mn-lt"/>
            </a:endParaRPr>
          </a:p>
          <a:p>
            <a:r>
              <a:rPr lang="de-DE" sz="2400" b="1" dirty="0">
                <a:cs typeface="Calibri"/>
              </a:rPr>
              <a:t>ESA </a:t>
            </a:r>
            <a:r>
              <a:rPr lang="de-DE" sz="2400" b="1" dirty="0" err="1">
                <a:cs typeface="Calibri"/>
              </a:rPr>
              <a:t>is</a:t>
            </a:r>
            <a:r>
              <a:rPr lang="de-DE" sz="2400" b="1" dirty="0">
                <a:cs typeface="Calibri"/>
              </a:rPr>
              <a:t> </a:t>
            </a:r>
            <a:r>
              <a:rPr lang="de-DE" sz="2400" b="1" dirty="0" err="1">
                <a:cs typeface="Calibri"/>
              </a:rPr>
              <a:t>observing</a:t>
            </a:r>
            <a:r>
              <a:rPr lang="de-DE" sz="2400" b="1" dirty="0">
                <a:cs typeface="Calibri"/>
              </a:rPr>
              <a:t> Solar </a:t>
            </a:r>
            <a:r>
              <a:rPr lang="de-DE" sz="2400" b="1" dirty="0" err="1">
                <a:cs typeface="Calibri"/>
              </a:rPr>
              <a:t>activity</a:t>
            </a:r>
            <a:endParaRPr lang="de-DE" sz="2400" b="1" dirty="0">
              <a:cs typeface="Calibri"/>
            </a:endParaRPr>
          </a:p>
          <a:p>
            <a:pPr lvl="1"/>
            <a:r>
              <a:rPr lang="de-DE" sz="1800" dirty="0" err="1">
                <a:cs typeface="Calibri"/>
              </a:rPr>
              <a:t>Eager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to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sensitize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operator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of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critical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infrastructures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to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test</a:t>
            </a:r>
            <a:r>
              <a:rPr lang="de-DE" sz="1800" dirty="0">
                <a:cs typeface="Calibri"/>
              </a:rPr>
              <a:t> and </a:t>
            </a:r>
            <a:r>
              <a:rPr lang="de-DE" sz="1800" dirty="0" err="1">
                <a:cs typeface="Calibri"/>
              </a:rPr>
              <a:t>protect</a:t>
            </a:r>
            <a:r>
              <a:rPr lang="de-DE" sz="1800" dirty="0">
                <a:cs typeface="Calibri"/>
              </a:rPr>
              <a:t> </a:t>
            </a:r>
            <a:r>
              <a:rPr lang="de-DE" sz="1800" dirty="0" err="1">
                <a:cs typeface="Calibri"/>
              </a:rPr>
              <a:t>against</a:t>
            </a:r>
            <a:r>
              <a:rPr lang="de-DE" sz="1800" dirty="0">
                <a:cs typeface="Calibri"/>
              </a:rPr>
              <a:t> such </a:t>
            </a:r>
            <a:r>
              <a:rPr lang="de-DE" sz="1800" dirty="0" err="1">
                <a:cs typeface="Calibri"/>
              </a:rPr>
              <a:t>scenarios</a:t>
            </a:r>
            <a:endParaRPr lang="de-DE" sz="18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endParaRPr lang="de-DE" sz="2000" dirty="0">
              <a:cs typeface="Calibri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17EDD1D-FAAF-473D-A2CD-36A5222E17DD}"/>
              </a:ext>
            </a:extLst>
          </p:cNvPr>
          <p:cNvSpPr txBox="1"/>
          <p:nvPr/>
        </p:nvSpPr>
        <p:spPr>
          <a:xfrm>
            <a:off x="5152189" y="6529137"/>
            <a:ext cx="6419515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000">
                <a:ea typeface="+mn-lt"/>
                <a:cs typeface="+mn-lt"/>
                <a:hlinkClick r:id="rId3"/>
              </a:rPr>
              <a:t>https://www.br.de/wissen/solar-orbiter-sonneneruption-sonnenwind-weltraumwetter-flares-esa-nasa-100.html</a:t>
            </a:r>
            <a:endParaRPr lang="de-DE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8850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CEA152-808D-48C4-8CB2-3287264E3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171" y="170996"/>
            <a:ext cx="10515600" cy="6433004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Gotham A"/>
              </a:rPr>
              <a:t>too much green power poses problems for energy supply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What Do We Do With Too Much Renewable Energy? | Sierra Club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1989 the entire province of Quebec, Canada suffered an electrical power blackout caused by a solar storm</a:t>
            </a:r>
            <a:endParaRPr lang="en-US" sz="2400" dirty="0">
              <a:hlinkClick r:id="rId3"/>
            </a:endParaRPr>
          </a:p>
          <a:p>
            <a:pPr lvl="1"/>
            <a:r>
              <a:rPr lang="en-US" dirty="0">
                <a:hlinkClick r:id="rId3"/>
              </a:rPr>
              <a:t>The Day the Sun Brought Darkness | NASA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Bit flip caused by high energy particle</a:t>
            </a:r>
            <a:br>
              <a:rPr lang="en-US" dirty="0"/>
            </a:br>
            <a:r>
              <a:rPr lang="en-US" sz="1800" dirty="0"/>
              <a:t>(most likely from supernovae and black holes but that’s just a detail)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The Universe is Hostile to Computers – YouTube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Sun activity tracker (and aurora forecast)</a:t>
            </a:r>
          </a:p>
          <a:p>
            <a:pPr lvl="1"/>
            <a:r>
              <a:rPr lang="en-US" dirty="0">
                <a:hlinkClick r:id="rId5"/>
              </a:rPr>
              <a:t>Current Space Weather - Space Weather (esa.int) 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Homepage | NOAA / NWS Space Weather Prediction Center</a:t>
            </a:r>
            <a:endParaRPr lang="en-US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501549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 descr="Ein Bild, das Outdoorobjekt, Stern enthält.&#10;&#10;Beschreibung automatisch generiert.">
            <a:extLst>
              <a:ext uri="{FF2B5EF4-FFF2-40B4-BE49-F238E27FC236}">
                <a16:creationId xmlns:a16="http://schemas.microsoft.com/office/drawing/2014/main" id="{7F65F71C-8527-4006-AE27-E84665E0C1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50" r="9091" b="67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CD92A10-A5CC-4A44-8ACD-9FD1A0F94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318" y="451577"/>
            <a:ext cx="6619811" cy="1344975"/>
          </a:xfrm>
        </p:spPr>
        <p:txBody>
          <a:bodyPr>
            <a:normAutofit/>
          </a:bodyPr>
          <a:lstStyle/>
          <a:p>
            <a:r>
              <a:rPr lang="en-US" sz="4000" b="1" dirty="0"/>
              <a:t>The Future World </a:t>
            </a:r>
            <a:br>
              <a:rPr lang="en-US" sz="4000" b="1" dirty="0"/>
            </a:br>
            <a:r>
              <a:rPr lang="en-US" sz="4000" b="1" dirty="0"/>
              <a:t>&amp; The </a:t>
            </a:r>
            <a:r>
              <a:rPr lang="en-US" sz="4000" b="1" dirty="0">
                <a:ea typeface="+mj-lt"/>
                <a:cs typeface="+mj-lt"/>
              </a:rPr>
              <a:t>incident</a:t>
            </a:r>
            <a:endParaRPr lang="en-US" sz="4000" b="1" dirty="0">
              <a:cs typeface="Calibri Ligh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ECCB2C-5DA9-44C9-BF1D-111B0936E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1947591"/>
            <a:ext cx="6620505" cy="40468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/>
              <a:t>Year 2050</a:t>
            </a:r>
          </a:p>
          <a:p>
            <a:pPr lvl="1"/>
            <a:r>
              <a:rPr lang="en-US" sz="2000" b="1" dirty="0">
                <a:cs typeface="Calibri"/>
              </a:rPr>
              <a:t>Autonomy of smart grids</a:t>
            </a:r>
            <a:r>
              <a:rPr lang="en-US" sz="2000" dirty="0">
                <a:cs typeface="Calibri"/>
              </a:rPr>
              <a:t> has increased a lot</a:t>
            </a:r>
            <a:endParaRPr lang="en-US" sz="2000" b="1" dirty="0">
              <a:cs typeface="Calibri"/>
            </a:endParaRPr>
          </a:p>
          <a:p>
            <a:pPr lvl="2"/>
            <a:r>
              <a:rPr lang="en-US" sz="1600" dirty="0">
                <a:cs typeface="Calibri"/>
              </a:rPr>
              <a:t>Blind trust in technology </a:t>
            </a:r>
          </a:p>
          <a:p>
            <a:pPr lvl="3"/>
            <a:r>
              <a:rPr lang="en-US" sz="1400" dirty="0">
                <a:cs typeface="Calibri"/>
              </a:rPr>
              <a:t>(</a:t>
            </a:r>
            <a:r>
              <a:rPr lang="en-US" sz="1400" dirty="0" err="1">
                <a:cs typeface="Calibri"/>
              </a:rPr>
              <a:t>Famouse</a:t>
            </a:r>
            <a:r>
              <a:rPr lang="en-US" sz="1400" dirty="0">
                <a:cs typeface="Calibri"/>
              </a:rPr>
              <a:t> last words: </a:t>
            </a:r>
            <a:r>
              <a:rPr lang="en-US" sz="1400" i="1" u="sng" dirty="0">
                <a:cs typeface="Calibri"/>
              </a:rPr>
              <a:t>"this system has never failed!"</a:t>
            </a:r>
            <a:r>
              <a:rPr lang="en-US" sz="1400" b="1" dirty="0">
                <a:cs typeface="Calibri"/>
              </a:rPr>
              <a:t>)</a:t>
            </a:r>
            <a:br>
              <a:rPr lang="en-US" sz="1400" b="1" dirty="0">
                <a:cs typeface="Calibri"/>
              </a:rPr>
            </a:br>
            <a:endParaRPr lang="en-US" sz="1400" b="1" dirty="0">
              <a:cs typeface="Calibri"/>
            </a:endParaRPr>
          </a:p>
          <a:p>
            <a:pPr lvl="1"/>
            <a:r>
              <a:rPr lang="en-US" sz="2000" b="1" dirty="0"/>
              <a:t>Climate is significantly warmer</a:t>
            </a:r>
            <a:endParaRPr lang="en-US" sz="2000" b="1" dirty="0">
              <a:cs typeface="Calibri"/>
            </a:endParaRPr>
          </a:p>
          <a:p>
            <a:pPr lvl="2"/>
            <a:r>
              <a:rPr lang="en-US" sz="1600" dirty="0"/>
              <a:t>Huge energy consumption due to AC’s, cooling etc.</a:t>
            </a:r>
            <a:endParaRPr lang="en-US" sz="1600" dirty="0">
              <a:cs typeface="Calibri"/>
            </a:endParaRPr>
          </a:p>
          <a:p>
            <a:pPr lvl="2">
              <a:buFont typeface="Wingdings" panose="020B0604020202020204" pitchFamily="34" charset="0"/>
              <a:buChar char="Ø"/>
            </a:pPr>
            <a:r>
              <a:rPr lang="en-US" sz="1600" u="sng" dirty="0">
                <a:cs typeface="Calibri"/>
              </a:rPr>
              <a:t>Electric Grid on its limit already</a:t>
            </a:r>
            <a:r>
              <a:rPr lang="en-US" sz="1600" dirty="0">
                <a:cs typeface="Calibri" panose="020F0502020204030204"/>
              </a:rPr>
              <a:t> </a:t>
            </a:r>
            <a:br>
              <a:rPr lang="en-US" sz="1600" dirty="0">
                <a:cs typeface="Calibri" panose="020F0502020204030204"/>
              </a:rPr>
            </a:br>
            <a:endParaRPr lang="en-US" sz="1600" dirty="0">
              <a:cs typeface="Calibri" panose="020F0502020204030204"/>
            </a:endParaRPr>
          </a:p>
          <a:p>
            <a:r>
              <a:rPr lang="en-US" sz="2400" b="1" dirty="0"/>
              <a:t>Solar storm overloaded the electric grids</a:t>
            </a:r>
            <a:endParaRPr lang="en-US" sz="2400" dirty="0">
              <a:cs typeface="Calibri"/>
            </a:endParaRPr>
          </a:p>
          <a:p>
            <a:pPr lvl="1"/>
            <a:r>
              <a:rPr lang="en-US" sz="2000" dirty="0"/>
              <a:t>Whole country is </a:t>
            </a:r>
            <a:r>
              <a:rPr lang="en-US" sz="2000" u="sng" dirty="0"/>
              <a:t>without power!</a:t>
            </a:r>
            <a:endParaRPr lang="en-US" sz="2000" u="sng" dirty="0">
              <a:cs typeface="Calibri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800" b="1" dirty="0">
                <a:cs typeface="Calibri"/>
              </a:rPr>
              <a:t>Danger of an </a:t>
            </a:r>
            <a:r>
              <a:rPr lang="en-US" sz="1800" b="1" u="sng" dirty="0">
                <a:cs typeface="Calibri"/>
              </a:rPr>
              <a:t>Apocalyptic </a:t>
            </a:r>
            <a:r>
              <a:rPr lang="en-US" sz="1800" b="1" dirty="0" err="1">
                <a:cs typeface="Calibri"/>
              </a:rPr>
              <a:t>Crysis</a:t>
            </a:r>
            <a:r>
              <a:rPr lang="en-US" sz="1800" b="1" dirty="0">
                <a:cs typeface="Calibri"/>
              </a:rPr>
              <a:t>!</a:t>
            </a:r>
          </a:p>
          <a:p>
            <a:pPr lvl="1">
              <a:buFont typeface="Wingdings" panose="020B0604020202020204" pitchFamily="34" charset="0"/>
              <a:buChar char="Ø"/>
            </a:pPr>
            <a:endParaRPr lang="en-US" sz="18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Ø"/>
            </a:pPr>
            <a:endParaRPr lang="en-US" sz="1800" dirty="0">
              <a:cs typeface="Calibri"/>
            </a:endParaRPr>
          </a:p>
          <a:p>
            <a:pPr lvl="1"/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4992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rinnen, Decke, Anzeige enthält.&#10;&#10;Beschreibung automatisch generiert.">
            <a:extLst>
              <a:ext uri="{FF2B5EF4-FFF2-40B4-BE49-F238E27FC236}">
                <a16:creationId xmlns:a16="http://schemas.microsoft.com/office/drawing/2014/main" id="{8D5D39C3-AC77-456F-8FDF-7C34B6E443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84" r="1182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4D948BC-3830-4F66-AAF9-0DB598E7F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63" y="2177464"/>
            <a:ext cx="5741312" cy="460161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200" b="1" dirty="0"/>
              <a:t>Tour at autonomous Power Supplier </a:t>
            </a:r>
            <a:r>
              <a:rPr lang="en-US" sz="2000" dirty="0"/>
              <a:t>(feint)</a:t>
            </a:r>
            <a:endParaRPr lang="en-US" sz="2000" dirty="0">
              <a:cs typeface="Calibri"/>
            </a:endParaRPr>
          </a:p>
          <a:p>
            <a:pPr lvl="1"/>
            <a:r>
              <a:rPr lang="en-US" sz="1800" dirty="0">
                <a:cs typeface="Calibri" panose="020F0502020204030204"/>
              </a:rPr>
              <a:t>Tells us how </a:t>
            </a:r>
            <a:r>
              <a:rPr lang="en-US" sz="1800" u="sng" dirty="0">
                <a:cs typeface="Calibri" panose="020F0502020204030204"/>
              </a:rPr>
              <a:t>important </a:t>
            </a:r>
            <a:r>
              <a:rPr lang="en-US" sz="1800" dirty="0">
                <a:cs typeface="Calibri" panose="020F0502020204030204"/>
              </a:rPr>
              <a:t>and </a:t>
            </a:r>
            <a:r>
              <a:rPr lang="en-US" sz="1800" u="sng" dirty="0">
                <a:cs typeface="Calibri" panose="020F0502020204030204"/>
              </a:rPr>
              <a:t>reliable</a:t>
            </a:r>
            <a:endParaRPr lang="en-US" sz="1800" dirty="0">
              <a:cs typeface="Calibri" panose="020F0502020204030204"/>
            </a:endParaRPr>
          </a:p>
          <a:p>
            <a:pPr lvl="2"/>
            <a:r>
              <a:rPr lang="en-US" sz="1400" dirty="0">
                <a:cs typeface="Calibri" panose="020F0502020204030204"/>
              </a:rPr>
              <a:t>runs </a:t>
            </a:r>
            <a:r>
              <a:rPr lang="en-US" sz="1400" u="sng" dirty="0">
                <a:cs typeface="Calibri" panose="020F0502020204030204"/>
              </a:rPr>
              <a:t>autonomous </a:t>
            </a:r>
            <a:r>
              <a:rPr lang="en-US" sz="1400" dirty="0">
                <a:cs typeface="Calibri" panose="020F0502020204030204"/>
              </a:rPr>
              <a:t>for ages... </a:t>
            </a: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800" b="1" dirty="0">
                <a:cs typeface="Calibri" panose="020F0502020204030204"/>
              </a:rPr>
              <a:t> rough and superficial introduction</a:t>
            </a:r>
            <a:r>
              <a:rPr lang="en-US" sz="1800" dirty="0">
                <a:cs typeface="Calibri"/>
              </a:rPr>
              <a:t> </a:t>
            </a: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1800" u="sng" dirty="0" err="1">
                <a:cs typeface="Calibri"/>
              </a:rPr>
              <a:t>Tourguide</a:t>
            </a:r>
            <a:r>
              <a:rPr lang="en-US" sz="1800" u="sng" dirty="0">
                <a:cs typeface="Calibri"/>
              </a:rPr>
              <a:t> leaves</a:t>
            </a:r>
            <a:r>
              <a:rPr lang="en-US" sz="1800" dirty="0">
                <a:cs typeface="Calibri"/>
              </a:rPr>
              <a:t> for important </a:t>
            </a:r>
            <a:r>
              <a:rPr lang="en-US" sz="1800" dirty="0" err="1">
                <a:cs typeface="Calibri"/>
              </a:rPr>
              <a:t>phonecall</a:t>
            </a:r>
            <a:r>
              <a:rPr lang="en-US" sz="1800" dirty="0">
                <a:cs typeface="Calibri"/>
              </a:rPr>
              <a:t>...</a:t>
            </a:r>
            <a:br>
              <a:rPr lang="en-US" sz="1800" dirty="0">
                <a:cs typeface="Calibri"/>
              </a:rPr>
            </a:br>
            <a:endParaRPr lang="en-US" sz="1800" dirty="0">
              <a:cs typeface="Calibri"/>
            </a:endParaRPr>
          </a:p>
          <a:p>
            <a:r>
              <a:rPr lang="en-US" sz="2200" b="1" dirty="0">
                <a:cs typeface="Calibri"/>
              </a:rPr>
              <a:t>SOLAR STROM is happening!</a:t>
            </a:r>
          </a:p>
          <a:p>
            <a:pPr lvl="1"/>
            <a:r>
              <a:rPr lang="en-US" sz="1600" dirty="0">
                <a:cs typeface="Calibri"/>
              </a:rPr>
              <a:t>Strong </a:t>
            </a:r>
            <a:r>
              <a:rPr lang="en-US" sz="1600" u="sng" dirty="0">
                <a:cs typeface="Calibri"/>
              </a:rPr>
              <a:t>Aurora </a:t>
            </a:r>
            <a:r>
              <a:rPr lang="en-US" sz="1600" dirty="0">
                <a:cs typeface="Calibri"/>
              </a:rPr>
              <a:t>is visible in the sky (Screen as window?)</a:t>
            </a:r>
          </a:p>
          <a:p>
            <a:pPr lvl="1"/>
            <a:r>
              <a:rPr lang="en-US" sz="1600" u="sng" dirty="0">
                <a:cs typeface="Calibri"/>
              </a:rPr>
              <a:t>Hard shut down</a:t>
            </a:r>
            <a:r>
              <a:rPr lang="en-US" sz="1600" dirty="0">
                <a:cs typeface="Calibri"/>
              </a:rPr>
              <a:t> of everything  (short darkness)</a:t>
            </a:r>
            <a:br>
              <a:rPr lang="en-US" sz="1600" dirty="0">
                <a:cs typeface="Calibri"/>
              </a:rPr>
            </a:br>
            <a:endParaRPr lang="en-US" sz="1600" dirty="0">
              <a:cs typeface="Calibri"/>
            </a:endParaRPr>
          </a:p>
          <a:p>
            <a:r>
              <a:rPr lang="en-US" sz="2000" b="1" dirty="0">
                <a:cs typeface="Calibri"/>
              </a:rPr>
              <a:t>Emergency system turns on </a:t>
            </a:r>
            <a:r>
              <a:rPr lang="en-US" sz="2000" dirty="0">
                <a:cs typeface="Calibri"/>
              </a:rPr>
              <a:t>(</a:t>
            </a:r>
            <a:r>
              <a:rPr lang="en-US" sz="2000" dirty="0" err="1">
                <a:cs typeface="Calibri"/>
              </a:rPr>
              <a:t>automaticly</a:t>
            </a:r>
            <a:r>
              <a:rPr lang="en-US" sz="2000" dirty="0">
                <a:cs typeface="Calibri"/>
              </a:rPr>
              <a:t>) </a:t>
            </a:r>
            <a:r>
              <a:rPr lang="en-US" sz="2000" b="1" dirty="0">
                <a:cs typeface="Calibri"/>
              </a:rPr>
              <a:t>BUT</a:t>
            </a:r>
          </a:p>
          <a:p>
            <a:pPr lvl="1"/>
            <a:r>
              <a:rPr lang="en-US" sz="1600" dirty="0">
                <a:cs typeface="Calibri"/>
              </a:rPr>
              <a:t>Bad lighting (flickering lights, emergency lights)</a:t>
            </a:r>
          </a:p>
          <a:p>
            <a:pPr lvl="1"/>
            <a:r>
              <a:rPr lang="en-US" sz="1600" dirty="0">
                <a:cs typeface="Calibri"/>
              </a:rPr>
              <a:t>Control System is obviously malfunctioning</a:t>
            </a:r>
          </a:p>
          <a:p>
            <a:pPr lvl="2"/>
            <a:r>
              <a:rPr lang="en-US" sz="1200" dirty="0">
                <a:cs typeface="Calibri"/>
              </a:rPr>
              <a:t>"System-Startup-Fail" error messages visible on screens 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24CCB3-9D51-4421-A5BE-39BA2012367B}"/>
              </a:ext>
            </a:extLst>
          </p:cNvPr>
          <p:cNvSpPr txBox="1">
            <a:spLocks/>
          </p:cNvSpPr>
          <p:nvPr/>
        </p:nvSpPr>
        <p:spPr>
          <a:xfrm>
            <a:off x="302704" y="183063"/>
            <a:ext cx="5006911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The Story</a:t>
            </a:r>
            <a:br>
              <a:rPr lang="en-US" sz="4000"/>
            </a:br>
            <a:r>
              <a:rPr lang="en-US" sz="4000" b="1"/>
              <a:t>Wrong Place Wrong Time</a:t>
            </a:r>
            <a:endParaRPr lang="en-US" sz="4000" b="1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4231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rinnen, Decke, Anzeige enthält.&#10;&#10;Beschreibung automatisch generiert.">
            <a:extLst>
              <a:ext uri="{FF2B5EF4-FFF2-40B4-BE49-F238E27FC236}">
                <a16:creationId xmlns:a16="http://schemas.microsoft.com/office/drawing/2014/main" id="{8D5D39C3-AC77-456F-8FDF-7C34B6E443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84" r="11827"/>
          <a:stretch/>
        </p:blipFill>
        <p:spPr>
          <a:xfrm>
            <a:off x="5313225" y="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170E85F-6799-4160-8102-6C540B5EC501}"/>
              </a:ext>
            </a:extLst>
          </p:cNvPr>
          <p:cNvSpPr/>
          <p:nvPr/>
        </p:nvSpPr>
        <p:spPr>
          <a:xfrm>
            <a:off x="5336349" y="1274772"/>
            <a:ext cx="568251" cy="3636441"/>
          </a:xfrm>
          <a:custGeom>
            <a:avLst/>
            <a:gdLst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869809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914233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405862"/>
              <a:gd name="connsiteX1" fmla="*/ 3151164 w 3151164"/>
              <a:gd name="connsiteY1" fmla="*/ 620459 h 3405862"/>
              <a:gd name="connsiteX2" fmla="*/ 3108960 w 3151164"/>
              <a:gd name="connsiteY2" fmla="*/ 2943849 h 3405862"/>
              <a:gd name="connsiteX3" fmla="*/ 42204 w 3151164"/>
              <a:gd name="connsiteY3" fmla="*/ 3405862 h 3405862"/>
              <a:gd name="connsiteX4" fmla="*/ 0 w 3151164"/>
              <a:gd name="connsiteY4" fmla="*/ 0 h 3405862"/>
              <a:gd name="connsiteX0" fmla="*/ 0 w 3108961"/>
              <a:gd name="connsiteY0" fmla="*/ 0 h 3405862"/>
              <a:gd name="connsiteX1" fmla="*/ 2784174 w 3108961"/>
              <a:gd name="connsiteY1" fmla="*/ 44820 h 3405862"/>
              <a:gd name="connsiteX2" fmla="*/ 3108960 w 3108961"/>
              <a:gd name="connsiteY2" fmla="*/ 2943849 h 3405862"/>
              <a:gd name="connsiteX3" fmla="*/ 42204 w 3108961"/>
              <a:gd name="connsiteY3" fmla="*/ 3405862 h 3405862"/>
              <a:gd name="connsiteX4" fmla="*/ 0 w 3108961"/>
              <a:gd name="connsiteY4" fmla="*/ 0 h 3405862"/>
              <a:gd name="connsiteX0" fmla="*/ 0 w 2784173"/>
              <a:gd name="connsiteY0" fmla="*/ 0 h 3405862"/>
              <a:gd name="connsiteX1" fmla="*/ 2784174 w 2784173"/>
              <a:gd name="connsiteY1" fmla="*/ 44820 h 3405862"/>
              <a:gd name="connsiteX2" fmla="*/ 2283234 w 2784173"/>
              <a:gd name="connsiteY2" fmla="*/ 2823924 h 3405862"/>
              <a:gd name="connsiteX3" fmla="*/ 42204 w 2784173"/>
              <a:gd name="connsiteY3" fmla="*/ 3405862 h 3405862"/>
              <a:gd name="connsiteX4" fmla="*/ 0 w 2784173"/>
              <a:gd name="connsiteY4" fmla="*/ 0 h 3405862"/>
              <a:gd name="connsiteX0" fmla="*/ 0 w 2797018"/>
              <a:gd name="connsiteY0" fmla="*/ 0 h 3405862"/>
              <a:gd name="connsiteX1" fmla="*/ 2784174 w 2797018"/>
              <a:gd name="connsiteY1" fmla="*/ 44820 h 3405862"/>
              <a:gd name="connsiteX2" fmla="*/ 2797018 w 2797018"/>
              <a:gd name="connsiteY2" fmla="*/ 3159714 h 3405862"/>
              <a:gd name="connsiteX3" fmla="*/ 42204 w 2797018"/>
              <a:gd name="connsiteY3" fmla="*/ 3405862 h 3405862"/>
              <a:gd name="connsiteX4" fmla="*/ 0 w 2797018"/>
              <a:gd name="connsiteY4" fmla="*/ 0 h 3405862"/>
              <a:gd name="connsiteX0" fmla="*/ 0 w 2843092"/>
              <a:gd name="connsiteY0" fmla="*/ 0 h 3405862"/>
              <a:gd name="connsiteX1" fmla="*/ 2842852 w 2843092"/>
              <a:gd name="connsiteY1" fmla="*/ 44820 h 3405862"/>
              <a:gd name="connsiteX2" fmla="*/ 2797018 w 2843092"/>
              <a:gd name="connsiteY2" fmla="*/ 3159714 h 3405862"/>
              <a:gd name="connsiteX3" fmla="*/ 42204 w 2843092"/>
              <a:gd name="connsiteY3" fmla="*/ 3405862 h 3405862"/>
              <a:gd name="connsiteX4" fmla="*/ 0 w 2843092"/>
              <a:gd name="connsiteY4" fmla="*/ 0 h 3405862"/>
              <a:gd name="connsiteX0" fmla="*/ 2480979 w 2800888"/>
              <a:gd name="connsiteY0" fmla="*/ 203116 h 3361042"/>
              <a:gd name="connsiteX1" fmla="*/ 2800648 w 2800888"/>
              <a:gd name="connsiteY1" fmla="*/ 0 h 3361042"/>
              <a:gd name="connsiteX2" fmla="*/ 2754814 w 2800888"/>
              <a:gd name="connsiteY2" fmla="*/ 3114894 h 3361042"/>
              <a:gd name="connsiteX3" fmla="*/ 0 w 2800888"/>
              <a:gd name="connsiteY3" fmla="*/ 3361042 h 3361042"/>
              <a:gd name="connsiteX4" fmla="*/ 2480979 w 2800888"/>
              <a:gd name="connsiteY4" fmla="*/ 203116 h 3361042"/>
              <a:gd name="connsiteX0" fmla="*/ 544583 w 864492"/>
              <a:gd name="connsiteY0" fmla="*/ 203116 h 3204451"/>
              <a:gd name="connsiteX1" fmla="*/ 864252 w 864492"/>
              <a:gd name="connsiteY1" fmla="*/ 0 h 3204451"/>
              <a:gd name="connsiteX2" fmla="*/ 818418 w 864492"/>
              <a:gd name="connsiteY2" fmla="*/ 3114894 h 3204451"/>
              <a:gd name="connsiteX3" fmla="*/ 0 w 864492"/>
              <a:gd name="connsiteY3" fmla="*/ 3204451 h 3204451"/>
              <a:gd name="connsiteX4" fmla="*/ 544583 w 864492"/>
              <a:gd name="connsiteY4" fmla="*/ 203116 h 3204451"/>
              <a:gd name="connsiteX0" fmla="*/ 388107 w 708016"/>
              <a:gd name="connsiteY0" fmla="*/ 203116 h 3217500"/>
              <a:gd name="connsiteX1" fmla="*/ 707776 w 708016"/>
              <a:gd name="connsiteY1" fmla="*/ 0 h 3217500"/>
              <a:gd name="connsiteX2" fmla="*/ 661942 w 708016"/>
              <a:gd name="connsiteY2" fmla="*/ 3114894 h 3217500"/>
              <a:gd name="connsiteX3" fmla="*/ 0 w 708016"/>
              <a:gd name="connsiteY3" fmla="*/ 3217500 h 3217500"/>
              <a:gd name="connsiteX4" fmla="*/ 388107 w 708016"/>
              <a:gd name="connsiteY4" fmla="*/ 203116 h 3217500"/>
              <a:gd name="connsiteX0" fmla="*/ 425380 w 745289"/>
              <a:gd name="connsiteY0" fmla="*/ 203116 h 3217500"/>
              <a:gd name="connsiteX1" fmla="*/ 745049 w 745289"/>
              <a:gd name="connsiteY1" fmla="*/ 0 h 3217500"/>
              <a:gd name="connsiteX2" fmla="*/ 699215 w 745289"/>
              <a:gd name="connsiteY2" fmla="*/ 3114894 h 3217500"/>
              <a:gd name="connsiteX3" fmla="*/ 37273 w 745289"/>
              <a:gd name="connsiteY3" fmla="*/ 3217500 h 3217500"/>
              <a:gd name="connsiteX4" fmla="*/ 425380 w 745289"/>
              <a:gd name="connsiteY4" fmla="*/ 203116 h 3217500"/>
              <a:gd name="connsiteX0" fmla="*/ 517555 w 739666"/>
              <a:gd name="connsiteY0" fmla="*/ 72624 h 3217500"/>
              <a:gd name="connsiteX1" fmla="*/ 739426 w 739666"/>
              <a:gd name="connsiteY1" fmla="*/ 0 h 3217500"/>
              <a:gd name="connsiteX2" fmla="*/ 693592 w 739666"/>
              <a:gd name="connsiteY2" fmla="*/ 3114894 h 3217500"/>
              <a:gd name="connsiteX3" fmla="*/ 31650 w 739666"/>
              <a:gd name="connsiteY3" fmla="*/ 3217500 h 3217500"/>
              <a:gd name="connsiteX4" fmla="*/ 517555 w 739666"/>
              <a:gd name="connsiteY4" fmla="*/ 72624 h 3217500"/>
              <a:gd name="connsiteX0" fmla="*/ 531513 w 753624"/>
              <a:gd name="connsiteY0" fmla="*/ 72624 h 3217500"/>
              <a:gd name="connsiteX1" fmla="*/ 753384 w 753624"/>
              <a:gd name="connsiteY1" fmla="*/ 0 h 3217500"/>
              <a:gd name="connsiteX2" fmla="*/ 707550 w 753624"/>
              <a:gd name="connsiteY2" fmla="*/ 3114894 h 3217500"/>
              <a:gd name="connsiteX3" fmla="*/ 45608 w 753624"/>
              <a:gd name="connsiteY3" fmla="*/ 3217500 h 3217500"/>
              <a:gd name="connsiteX4" fmla="*/ 531513 w 753624"/>
              <a:gd name="connsiteY4" fmla="*/ 72624 h 321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624" h="3217500">
                <a:moveTo>
                  <a:pt x="531513" y="72624"/>
                </a:moveTo>
                <a:lnTo>
                  <a:pt x="753384" y="0"/>
                </a:lnTo>
                <a:cubicBezTo>
                  <a:pt x="757665" y="1038298"/>
                  <a:pt x="703269" y="2076596"/>
                  <a:pt x="707550" y="3114894"/>
                </a:cubicBezTo>
                <a:lnTo>
                  <a:pt x="45608" y="3217500"/>
                </a:lnTo>
                <a:cubicBezTo>
                  <a:pt x="-118417" y="1638537"/>
                  <a:pt x="186990" y="1077419"/>
                  <a:pt x="531513" y="72624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2445C254-6228-42F3-9619-8ED13D13AFA8}"/>
              </a:ext>
            </a:extLst>
          </p:cNvPr>
          <p:cNvSpPr txBox="1">
            <a:spLocks/>
          </p:cNvSpPr>
          <p:nvPr/>
        </p:nvSpPr>
        <p:spPr>
          <a:xfrm>
            <a:off x="302704" y="183063"/>
            <a:ext cx="5006911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The Story</a:t>
            </a:r>
            <a:br>
              <a:rPr lang="en-US" sz="4000" dirty="0"/>
            </a:br>
            <a:r>
              <a:rPr lang="en-US" sz="4000" b="1" dirty="0"/>
              <a:t>What now ?</a:t>
            </a:r>
            <a:endParaRPr lang="en-US" sz="4000" b="1" dirty="0">
              <a:cs typeface="Calibri Light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3DE02AE-CBC5-4917-B376-188219253C90}"/>
              </a:ext>
            </a:extLst>
          </p:cNvPr>
          <p:cNvSpPr/>
          <p:nvPr/>
        </p:nvSpPr>
        <p:spPr>
          <a:xfrm>
            <a:off x="6386733" y="1350499"/>
            <a:ext cx="3178122" cy="3334042"/>
          </a:xfrm>
          <a:custGeom>
            <a:avLst/>
            <a:gdLst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869809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914233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405862"/>
              <a:gd name="connsiteX1" fmla="*/ 3151164 w 3151164"/>
              <a:gd name="connsiteY1" fmla="*/ 620459 h 3405862"/>
              <a:gd name="connsiteX2" fmla="*/ 3108960 w 3151164"/>
              <a:gd name="connsiteY2" fmla="*/ 2943849 h 3405862"/>
              <a:gd name="connsiteX3" fmla="*/ 42204 w 3151164"/>
              <a:gd name="connsiteY3" fmla="*/ 3405862 h 3405862"/>
              <a:gd name="connsiteX4" fmla="*/ 0 w 3151164"/>
              <a:gd name="connsiteY4" fmla="*/ 0 h 340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1164" h="3405862">
                <a:moveTo>
                  <a:pt x="0" y="0"/>
                </a:moveTo>
                <a:lnTo>
                  <a:pt x="3151164" y="620459"/>
                </a:lnTo>
                <a:lnTo>
                  <a:pt x="3108960" y="2943849"/>
                </a:lnTo>
                <a:lnTo>
                  <a:pt x="42204" y="3405862"/>
                </a:lnTo>
                <a:lnTo>
                  <a:pt x="0" y="0"/>
                </a:lnTo>
                <a:close/>
              </a:path>
            </a:pathLst>
          </a:cu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Fatal ERROR !</a:t>
            </a:r>
            <a:endParaRPr lang="en-DE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0EF197D-0112-40B3-8721-A459F888BEBE}"/>
              </a:ext>
            </a:extLst>
          </p:cNvPr>
          <p:cNvSpPr/>
          <p:nvPr/>
        </p:nvSpPr>
        <p:spPr>
          <a:xfrm>
            <a:off x="9925665" y="2005781"/>
            <a:ext cx="2251585" cy="2064774"/>
          </a:xfrm>
          <a:custGeom>
            <a:avLst/>
            <a:gdLst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869809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376246"/>
              <a:gd name="connsiteX1" fmla="*/ 3151164 w 3151164"/>
              <a:gd name="connsiteY1" fmla="*/ 590843 h 3376246"/>
              <a:gd name="connsiteX2" fmla="*/ 3108960 w 3151164"/>
              <a:gd name="connsiteY2" fmla="*/ 2914233 h 3376246"/>
              <a:gd name="connsiteX3" fmla="*/ 42204 w 3151164"/>
              <a:gd name="connsiteY3" fmla="*/ 3376246 h 3376246"/>
              <a:gd name="connsiteX4" fmla="*/ 0 w 3151164"/>
              <a:gd name="connsiteY4" fmla="*/ 0 h 3376246"/>
              <a:gd name="connsiteX0" fmla="*/ 0 w 3151164"/>
              <a:gd name="connsiteY0" fmla="*/ 0 h 3405862"/>
              <a:gd name="connsiteX1" fmla="*/ 3151164 w 3151164"/>
              <a:gd name="connsiteY1" fmla="*/ 620459 h 3405862"/>
              <a:gd name="connsiteX2" fmla="*/ 3108960 w 3151164"/>
              <a:gd name="connsiteY2" fmla="*/ 2943849 h 3405862"/>
              <a:gd name="connsiteX3" fmla="*/ 42204 w 3151164"/>
              <a:gd name="connsiteY3" fmla="*/ 3405862 h 3405862"/>
              <a:gd name="connsiteX4" fmla="*/ 0 w 3151164"/>
              <a:gd name="connsiteY4" fmla="*/ 0 h 3405862"/>
              <a:gd name="connsiteX0" fmla="*/ 0 w 3130657"/>
              <a:gd name="connsiteY0" fmla="*/ 0 h 3405862"/>
              <a:gd name="connsiteX1" fmla="*/ 3130657 w 3130657"/>
              <a:gd name="connsiteY1" fmla="*/ 60925 h 3405862"/>
              <a:gd name="connsiteX2" fmla="*/ 3108960 w 3130657"/>
              <a:gd name="connsiteY2" fmla="*/ 2943849 h 3405862"/>
              <a:gd name="connsiteX3" fmla="*/ 42204 w 3130657"/>
              <a:gd name="connsiteY3" fmla="*/ 3405862 h 3405862"/>
              <a:gd name="connsiteX4" fmla="*/ 0 w 3130657"/>
              <a:gd name="connsiteY4" fmla="*/ 0 h 3405862"/>
              <a:gd name="connsiteX0" fmla="*/ 0 w 3130657"/>
              <a:gd name="connsiteY0" fmla="*/ 0 h 3405862"/>
              <a:gd name="connsiteX1" fmla="*/ 3130657 w 3130657"/>
              <a:gd name="connsiteY1" fmla="*/ 60925 h 3405862"/>
              <a:gd name="connsiteX2" fmla="*/ 2432246 w 3130657"/>
              <a:gd name="connsiteY2" fmla="*/ 2141039 h 3405862"/>
              <a:gd name="connsiteX3" fmla="*/ 42204 w 3130657"/>
              <a:gd name="connsiteY3" fmla="*/ 3405862 h 3405862"/>
              <a:gd name="connsiteX4" fmla="*/ 0 w 3130657"/>
              <a:gd name="connsiteY4" fmla="*/ 0 h 3405862"/>
              <a:gd name="connsiteX0" fmla="*/ 0 w 3130657"/>
              <a:gd name="connsiteY0" fmla="*/ 0 h 3405862"/>
              <a:gd name="connsiteX1" fmla="*/ 3130657 w 3130657"/>
              <a:gd name="connsiteY1" fmla="*/ 60925 h 3405862"/>
              <a:gd name="connsiteX2" fmla="*/ 3129468 w 3130657"/>
              <a:gd name="connsiteY2" fmla="*/ 3260108 h 3405862"/>
              <a:gd name="connsiteX3" fmla="*/ 42204 w 3130657"/>
              <a:gd name="connsiteY3" fmla="*/ 3405862 h 3405862"/>
              <a:gd name="connsiteX4" fmla="*/ 0 w 3130657"/>
              <a:gd name="connsiteY4" fmla="*/ 0 h 340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657" h="3405862">
                <a:moveTo>
                  <a:pt x="0" y="0"/>
                </a:moveTo>
                <a:lnTo>
                  <a:pt x="3130657" y="60925"/>
                </a:lnTo>
                <a:cubicBezTo>
                  <a:pt x="3130261" y="1127319"/>
                  <a:pt x="3129864" y="2193714"/>
                  <a:pt x="3129468" y="3260108"/>
                </a:cubicBezTo>
                <a:lnTo>
                  <a:pt x="42204" y="3405862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Fatal ERROR !</a:t>
            </a:r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8D2ABA-F3E8-4983-910E-119BB1868A8F}"/>
              </a:ext>
            </a:extLst>
          </p:cNvPr>
          <p:cNvSpPr/>
          <p:nvPr/>
        </p:nvSpPr>
        <p:spPr>
          <a:xfrm rot="21389645">
            <a:off x="11263797" y="4023078"/>
            <a:ext cx="914400" cy="47940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C07E03-EB16-49D3-AA40-1A1F70082009}"/>
              </a:ext>
            </a:extLst>
          </p:cNvPr>
          <p:cNvSpPr/>
          <p:nvPr/>
        </p:nvSpPr>
        <p:spPr>
          <a:xfrm>
            <a:off x="9935405" y="4159935"/>
            <a:ext cx="711103" cy="638956"/>
          </a:xfrm>
          <a:custGeom>
            <a:avLst/>
            <a:gdLst>
              <a:gd name="connsiteX0" fmla="*/ 0 w 717453"/>
              <a:gd name="connsiteY0" fmla="*/ 126609 h 661181"/>
              <a:gd name="connsiteX1" fmla="*/ 633047 w 717453"/>
              <a:gd name="connsiteY1" fmla="*/ 0 h 661181"/>
              <a:gd name="connsiteX2" fmla="*/ 717453 w 717453"/>
              <a:gd name="connsiteY2" fmla="*/ 422031 h 661181"/>
              <a:gd name="connsiteX3" fmla="*/ 70339 w 717453"/>
              <a:gd name="connsiteY3" fmla="*/ 661181 h 661181"/>
              <a:gd name="connsiteX4" fmla="*/ 0 w 717453"/>
              <a:gd name="connsiteY4" fmla="*/ 126609 h 661181"/>
              <a:gd name="connsiteX0" fmla="*/ 0 w 717453"/>
              <a:gd name="connsiteY0" fmla="*/ 0 h 534572"/>
              <a:gd name="connsiteX1" fmla="*/ 636222 w 717453"/>
              <a:gd name="connsiteY1" fmla="*/ 32141 h 534572"/>
              <a:gd name="connsiteX2" fmla="*/ 717453 w 717453"/>
              <a:gd name="connsiteY2" fmla="*/ 295422 h 534572"/>
              <a:gd name="connsiteX3" fmla="*/ 70339 w 717453"/>
              <a:gd name="connsiteY3" fmla="*/ 534572 h 534572"/>
              <a:gd name="connsiteX4" fmla="*/ 0 w 717453"/>
              <a:gd name="connsiteY4" fmla="*/ 0 h 534572"/>
              <a:gd name="connsiteX0" fmla="*/ 0 w 717453"/>
              <a:gd name="connsiteY0" fmla="*/ 72634 h 607206"/>
              <a:gd name="connsiteX1" fmla="*/ 687022 w 717453"/>
              <a:gd name="connsiteY1" fmla="*/ 0 h 607206"/>
              <a:gd name="connsiteX2" fmla="*/ 717453 w 717453"/>
              <a:gd name="connsiteY2" fmla="*/ 368056 h 607206"/>
              <a:gd name="connsiteX3" fmla="*/ 70339 w 717453"/>
              <a:gd name="connsiteY3" fmla="*/ 607206 h 607206"/>
              <a:gd name="connsiteX4" fmla="*/ 0 w 717453"/>
              <a:gd name="connsiteY4" fmla="*/ 72634 h 607206"/>
              <a:gd name="connsiteX0" fmla="*/ 151911 w 647114"/>
              <a:gd name="connsiteY0" fmla="*/ 269484 h 607206"/>
              <a:gd name="connsiteX1" fmla="*/ 616683 w 647114"/>
              <a:gd name="connsiteY1" fmla="*/ 0 h 607206"/>
              <a:gd name="connsiteX2" fmla="*/ 647114 w 647114"/>
              <a:gd name="connsiteY2" fmla="*/ 368056 h 607206"/>
              <a:gd name="connsiteX3" fmla="*/ 0 w 647114"/>
              <a:gd name="connsiteY3" fmla="*/ 607206 h 607206"/>
              <a:gd name="connsiteX4" fmla="*/ 151911 w 647114"/>
              <a:gd name="connsiteY4" fmla="*/ 269484 h 607206"/>
              <a:gd name="connsiteX0" fmla="*/ 0 w 685703"/>
              <a:gd name="connsiteY0" fmla="*/ 101209 h 607206"/>
              <a:gd name="connsiteX1" fmla="*/ 655272 w 685703"/>
              <a:gd name="connsiteY1" fmla="*/ 0 h 607206"/>
              <a:gd name="connsiteX2" fmla="*/ 685703 w 685703"/>
              <a:gd name="connsiteY2" fmla="*/ 368056 h 607206"/>
              <a:gd name="connsiteX3" fmla="*/ 38589 w 685703"/>
              <a:gd name="connsiteY3" fmla="*/ 607206 h 607206"/>
              <a:gd name="connsiteX4" fmla="*/ 0 w 685703"/>
              <a:gd name="connsiteY4" fmla="*/ 101209 h 607206"/>
              <a:gd name="connsiteX0" fmla="*/ 0 w 685703"/>
              <a:gd name="connsiteY0" fmla="*/ 117084 h 623081"/>
              <a:gd name="connsiteX1" fmla="*/ 664797 w 685703"/>
              <a:gd name="connsiteY1" fmla="*/ 0 h 623081"/>
              <a:gd name="connsiteX2" fmla="*/ 685703 w 685703"/>
              <a:gd name="connsiteY2" fmla="*/ 383931 h 623081"/>
              <a:gd name="connsiteX3" fmla="*/ 38589 w 685703"/>
              <a:gd name="connsiteY3" fmla="*/ 623081 h 623081"/>
              <a:gd name="connsiteX4" fmla="*/ 0 w 685703"/>
              <a:gd name="connsiteY4" fmla="*/ 117084 h 623081"/>
              <a:gd name="connsiteX0" fmla="*/ 0 w 685703"/>
              <a:gd name="connsiteY0" fmla="*/ 117084 h 638956"/>
              <a:gd name="connsiteX1" fmla="*/ 664797 w 685703"/>
              <a:gd name="connsiteY1" fmla="*/ 0 h 638956"/>
              <a:gd name="connsiteX2" fmla="*/ 685703 w 685703"/>
              <a:gd name="connsiteY2" fmla="*/ 383931 h 638956"/>
              <a:gd name="connsiteX3" fmla="*/ 54464 w 685703"/>
              <a:gd name="connsiteY3" fmla="*/ 638956 h 638956"/>
              <a:gd name="connsiteX4" fmla="*/ 0 w 685703"/>
              <a:gd name="connsiteY4" fmla="*/ 117084 h 638956"/>
              <a:gd name="connsiteX0" fmla="*/ 0 w 711103"/>
              <a:gd name="connsiteY0" fmla="*/ 117084 h 638956"/>
              <a:gd name="connsiteX1" fmla="*/ 664797 w 711103"/>
              <a:gd name="connsiteY1" fmla="*/ 0 h 638956"/>
              <a:gd name="connsiteX2" fmla="*/ 711103 w 711103"/>
              <a:gd name="connsiteY2" fmla="*/ 479181 h 638956"/>
              <a:gd name="connsiteX3" fmla="*/ 54464 w 711103"/>
              <a:gd name="connsiteY3" fmla="*/ 638956 h 638956"/>
              <a:gd name="connsiteX4" fmla="*/ 0 w 711103"/>
              <a:gd name="connsiteY4" fmla="*/ 117084 h 63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103" h="638956">
                <a:moveTo>
                  <a:pt x="0" y="117084"/>
                </a:moveTo>
                <a:lnTo>
                  <a:pt x="664797" y="0"/>
                </a:lnTo>
                <a:lnTo>
                  <a:pt x="711103" y="479181"/>
                </a:lnTo>
                <a:lnTo>
                  <a:pt x="54464" y="638956"/>
                </a:lnTo>
                <a:lnTo>
                  <a:pt x="0" y="117084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45ECEB8-8D72-4D6D-8976-18C053932B17}"/>
              </a:ext>
            </a:extLst>
          </p:cNvPr>
          <p:cNvSpPr/>
          <p:nvPr/>
        </p:nvSpPr>
        <p:spPr>
          <a:xfrm>
            <a:off x="10614856" y="4239310"/>
            <a:ext cx="453928" cy="378606"/>
          </a:xfrm>
          <a:custGeom>
            <a:avLst/>
            <a:gdLst>
              <a:gd name="connsiteX0" fmla="*/ 0 w 717453"/>
              <a:gd name="connsiteY0" fmla="*/ 126609 h 661181"/>
              <a:gd name="connsiteX1" fmla="*/ 633047 w 717453"/>
              <a:gd name="connsiteY1" fmla="*/ 0 h 661181"/>
              <a:gd name="connsiteX2" fmla="*/ 717453 w 717453"/>
              <a:gd name="connsiteY2" fmla="*/ 422031 h 661181"/>
              <a:gd name="connsiteX3" fmla="*/ 70339 w 717453"/>
              <a:gd name="connsiteY3" fmla="*/ 661181 h 661181"/>
              <a:gd name="connsiteX4" fmla="*/ 0 w 717453"/>
              <a:gd name="connsiteY4" fmla="*/ 126609 h 661181"/>
              <a:gd name="connsiteX0" fmla="*/ 0 w 717453"/>
              <a:gd name="connsiteY0" fmla="*/ 0 h 534572"/>
              <a:gd name="connsiteX1" fmla="*/ 636222 w 717453"/>
              <a:gd name="connsiteY1" fmla="*/ 32141 h 534572"/>
              <a:gd name="connsiteX2" fmla="*/ 717453 w 717453"/>
              <a:gd name="connsiteY2" fmla="*/ 295422 h 534572"/>
              <a:gd name="connsiteX3" fmla="*/ 70339 w 717453"/>
              <a:gd name="connsiteY3" fmla="*/ 534572 h 534572"/>
              <a:gd name="connsiteX4" fmla="*/ 0 w 717453"/>
              <a:gd name="connsiteY4" fmla="*/ 0 h 534572"/>
              <a:gd name="connsiteX0" fmla="*/ 0 w 717453"/>
              <a:gd name="connsiteY0" fmla="*/ 72634 h 607206"/>
              <a:gd name="connsiteX1" fmla="*/ 687022 w 717453"/>
              <a:gd name="connsiteY1" fmla="*/ 0 h 607206"/>
              <a:gd name="connsiteX2" fmla="*/ 717453 w 717453"/>
              <a:gd name="connsiteY2" fmla="*/ 368056 h 607206"/>
              <a:gd name="connsiteX3" fmla="*/ 70339 w 717453"/>
              <a:gd name="connsiteY3" fmla="*/ 607206 h 607206"/>
              <a:gd name="connsiteX4" fmla="*/ 0 w 717453"/>
              <a:gd name="connsiteY4" fmla="*/ 72634 h 607206"/>
              <a:gd name="connsiteX0" fmla="*/ 151911 w 647114"/>
              <a:gd name="connsiteY0" fmla="*/ 269484 h 607206"/>
              <a:gd name="connsiteX1" fmla="*/ 616683 w 647114"/>
              <a:gd name="connsiteY1" fmla="*/ 0 h 607206"/>
              <a:gd name="connsiteX2" fmla="*/ 647114 w 647114"/>
              <a:gd name="connsiteY2" fmla="*/ 368056 h 607206"/>
              <a:gd name="connsiteX3" fmla="*/ 0 w 647114"/>
              <a:gd name="connsiteY3" fmla="*/ 607206 h 607206"/>
              <a:gd name="connsiteX4" fmla="*/ 151911 w 647114"/>
              <a:gd name="connsiteY4" fmla="*/ 269484 h 607206"/>
              <a:gd name="connsiteX0" fmla="*/ 0 w 685703"/>
              <a:gd name="connsiteY0" fmla="*/ 101209 h 607206"/>
              <a:gd name="connsiteX1" fmla="*/ 655272 w 685703"/>
              <a:gd name="connsiteY1" fmla="*/ 0 h 607206"/>
              <a:gd name="connsiteX2" fmla="*/ 685703 w 685703"/>
              <a:gd name="connsiteY2" fmla="*/ 368056 h 607206"/>
              <a:gd name="connsiteX3" fmla="*/ 38589 w 685703"/>
              <a:gd name="connsiteY3" fmla="*/ 607206 h 607206"/>
              <a:gd name="connsiteX4" fmla="*/ 0 w 685703"/>
              <a:gd name="connsiteY4" fmla="*/ 101209 h 607206"/>
              <a:gd name="connsiteX0" fmla="*/ 0 w 685703"/>
              <a:gd name="connsiteY0" fmla="*/ 117084 h 623081"/>
              <a:gd name="connsiteX1" fmla="*/ 664797 w 685703"/>
              <a:gd name="connsiteY1" fmla="*/ 0 h 623081"/>
              <a:gd name="connsiteX2" fmla="*/ 685703 w 685703"/>
              <a:gd name="connsiteY2" fmla="*/ 383931 h 623081"/>
              <a:gd name="connsiteX3" fmla="*/ 38589 w 685703"/>
              <a:gd name="connsiteY3" fmla="*/ 623081 h 623081"/>
              <a:gd name="connsiteX4" fmla="*/ 0 w 685703"/>
              <a:gd name="connsiteY4" fmla="*/ 117084 h 623081"/>
              <a:gd name="connsiteX0" fmla="*/ 0 w 685703"/>
              <a:gd name="connsiteY0" fmla="*/ 117084 h 638956"/>
              <a:gd name="connsiteX1" fmla="*/ 664797 w 685703"/>
              <a:gd name="connsiteY1" fmla="*/ 0 h 638956"/>
              <a:gd name="connsiteX2" fmla="*/ 685703 w 685703"/>
              <a:gd name="connsiteY2" fmla="*/ 383931 h 638956"/>
              <a:gd name="connsiteX3" fmla="*/ 54464 w 685703"/>
              <a:gd name="connsiteY3" fmla="*/ 638956 h 638956"/>
              <a:gd name="connsiteX4" fmla="*/ 0 w 685703"/>
              <a:gd name="connsiteY4" fmla="*/ 117084 h 638956"/>
              <a:gd name="connsiteX0" fmla="*/ 0 w 711103"/>
              <a:gd name="connsiteY0" fmla="*/ 117084 h 638956"/>
              <a:gd name="connsiteX1" fmla="*/ 664797 w 711103"/>
              <a:gd name="connsiteY1" fmla="*/ 0 h 638956"/>
              <a:gd name="connsiteX2" fmla="*/ 711103 w 711103"/>
              <a:gd name="connsiteY2" fmla="*/ 479181 h 638956"/>
              <a:gd name="connsiteX3" fmla="*/ 54464 w 711103"/>
              <a:gd name="connsiteY3" fmla="*/ 638956 h 638956"/>
              <a:gd name="connsiteX4" fmla="*/ 0 w 711103"/>
              <a:gd name="connsiteY4" fmla="*/ 117084 h 638956"/>
              <a:gd name="connsiteX0" fmla="*/ 0 w 711103"/>
              <a:gd name="connsiteY0" fmla="*/ 0 h 521872"/>
              <a:gd name="connsiteX1" fmla="*/ 293322 w 711103"/>
              <a:gd name="connsiteY1" fmla="*/ 152791 h 521872"/>
              <a:gd name="connsiteX2" fmla="*/ 711103 w 711103"/>
              <a:gd name="connsiteY2" fmla="*/ 362097 h 521872"/>
              <a:gd name="connsiteX3" fmla="*/ 54464 w 711103"/>
              <a:gd name="connsiteY3" fmla="*/ 521872 h 521872"/>
              <a:gd name="connsiteX4" fmla="*/ 0 w 711103"/>
              <a:gd name="connsiteY4" fmla="*/ 0 h 521872"/>
              <a:gd name="connsiteX0" fmla="*/ 0 w 711103"/>
              <a:gd name="connsiteY0" fmla="*/ 59934 h 581806"/>
              <a:gd name="connsiteX1" fmla="*/ 410797 w 711103"/>
              <a:gd name="connsiteY1" fmla="*/ 0 h 581806"/>
              <a:gd name="connsiteX2" fmla="*/ 711103 w 711103"/>
              <a:gd name="connsiteY2" fmla="*/ 422031 h 581806"/>
              <a:gd name="connsiteX3" fmla="*/ 54464 w 711103"/>
              <a:gd name="connsiteY3" fmla="*/ 581806 h 581806"/>
              <a:gd name="connsiteX4" fmla="*/ 0 w 711103"/>
              <a:gd name="connsiteY4" fmla="*/ 59934 h 581806"/>
              <a:gd name="connsiteX0" fmla="*/ 0 w 410797"/>
              <a:gd name="connsiteY0" fmla="*/ 59934 h 581806"/>
              <a:gd name="connsiteX1" fmla="*/ 410797 w 410797"/>
              <a:gd name="connsiteY1" fmla="*/ 0 h 581806"/>
              <a:gd name="connsiteX2" fmla="*/ 133253 w 410797"/>
              <a:gd name="connsiteY2" fmla="*/ 260106 h 581806"/>
              <a:gd name="connsiteX3" fmla="*/ 54464 w 410797"/>
              <a:gd name="connsiteY3" fmla="*/ 581806 h 581806"/>
              <a:gd name="connsiteX4" fmla="*/ 0 w 410797"/>
              <a:gd name="connsiteY4" fmla="*/ 59934 h 581806"/>
              <a:gd name="connsiteX0" fmla="*/ 0 w 453928"/>
              <a:gd name="connsiteY0" fmla="*/ 59934 h 581806"/>
              <a:gd name="connsiteX1" fmla="*/ 410797 w 453928"/>
              <a:gd name="connsiteY1" fmla="*/ 0 h 581806"/>
              <a:gd name="connsiteX2" fmla="*/ 453928 w 453928"/>
              <a:gd name="connsiteY2" fmla="*/ 285506 h 581806"/>
              <a:gd name="connsiteX3" fmla="*/ 54464 w 453928"/>
              <a:gd name="connsiteY3" fmla="*/ 581806 h 581806"/>
              <a:gd name="connsiteX4" fmla="*/ 0 w 453928"/>
              <a:gd name="connsiteY4" fmla="*/ 59934 h 581806"/>
              <a:gd name="connsiteX0" fmla="*/ 0 w 453928"/>
              <a:gd name="connsiteY0" fmla="*/ 59934 h 378606"/>
              <a:gd name="connsiteX1" fmla="*/ 410797 w 453928"/>
              <a:gd name="connsiteY1" fmla="*/ 0 h 378606"/>
              <a:gd name="connsiteX2" fmla="*/ 453928 w 453928"/>
              <a:gd name="connsiteY2" fmla="*/ 285506 h 378606"/>
              <a:gd name="connsiteX3" fmla="*/ 41764 w 453928"/>
              <a:gd name="connsiteY3" fmla="*/ 378606 h 378606"/>
              <a:gd name="connsiteX4" fmla="*/ 0 w 453928"/>
              <a:gd name="connsiteY4" fmla="*/ 59934 h 378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928" h="378606">
                <a:moveTo>
                  <a:pt x="0" y="59934"/>
                </a:moveTo>
                <a:lnTo>
                  <a:pt x="410797" y="0"/>
                </a:lnTo>
                <a:lnTo>
                  <a:pt x="453928" y="285506"/>
                </a:lnTo>
                <a:lnTo>
                  <a:pt x="41764" y="378606"/>
                </a:lnTo>
                <a:lnTo>
                  <a:pt x="0" y="59934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A38BAA3-0516-49DE-AE40-C635E4FCC5A7}"/>
              </a:ext>
            </a:extLst>
          </p:cNvPr>
          <p:cNvSpPr/>
          <p:nvPr/>
        </p:nvSpPr>
        <p:spPr>
          <a:xfrm>
            <a:off x="9481380" y="4283760"/>
            <a:ext cx="387253" cy="626256"/>
          </a:xfrm>
          <a:custGeom>
            <a:avLst/>
            <a:gdLst>
              <a:gd name="connsiteX0" fmla="*/ 0 w 717453"/>
              <a:gd name="connsiteY0" fmla="*/ 126609 h 661181"/>
              <a:gd name="connsiteX1" fmla="*/ 633047 w 717453"/>
              <a:gd name="connsiteY1" fmla="*/ 0 h 661181"/>
              <a:gd name="connsiteX2" fmla="*/ 717453 w 717453"/>
              <a:gd name="connsiteY2" fmla="*/ 422031 h 661181"/>
              <a:gd name="connsiteX3" fmla="*/ 70339 w 717453"/>
              <a:gd name="connsiteY3" fmla="*/ 661181 h 661181"/>
              <a:gd name="connsiteX4" fmla="*/ 0 w 717453"/>
              <a:gd name="connsiteY4" fmla="*/ 126609 h 661181"/>
              <a:gd name="connsiteX0" fmla="*/ 0 w 717453"/>
              <a:gd name="connsiteY0" fmla="*/ 0 h 534572"/>
              <a:gd name="connsiteX1" fmla="*/ 636222 w 717453"/>
              <a:gd name="connsiteY1" fmla="*/ 32141 h 534572"/>
              <a:gd name="connsiteX2" fmla="*/ 717453 w 717453"/>
              <a:gd name="connsiteY2" fmla="*/ 295422 h 534572"/>
              <a:gd name="connsiteX3" fmla="*/ 70339 w 717453"/>
              <a:gd name="connsiteY3" fmla="*/ 534572 h 534572"/>
              <a:gd name="connsiteX4" fmla="*/ 0 w 717453"/>
              <a:gd name="connsiteY4" fmla="*/ 0 h 534572"/>
              <a:gd name="connsiteX0" fmla="*/ 0 w 717453"/>
              <a:gd name="connsiteY0" fmla="*/ 72634 h 607206"/>
              <a:gd name="connsiteX1" fmla="*/ 687022 w 717453"/>
              <a:gd name="connsiteY1" fmla="*/ 0 h 607206"/>
              <a:gd name="connsiteX2" fmla="*/ 717453 w 717453"/>
              <a:gd name="connsiteY2" fmla="*/ 368056 h 607206"/>
              <a:gd name="connsiteX3" fmla="*/ 70339 w 717453"/>
              <a:gd name="connsiteY3" fmla="*/ 607206 h 607206"/>
              <a:gd name="connsiteX4" fmla="*/ 0 w 717453"/>
              <a:gd name="connsiteY4" fmla="*/ 72634 h 607206"/>
              <a:gd name="connsiteX0" fmla="*/ 151911 w 647114"/>
              <a:gd name="connsiteY0" fmla="*/ 269484 h 607206"/>
              <a:gd name="connsiteX1" fmla="*/ 616683 w 647114"/>
              <a:gd name="connsiteY1" fmla="*/ 0 h 607206"/>
              <a:gd name="connsiteX2" fmla="*/ 647114 w 647114"/>
              <a:gd name="connsiteY2" fmla="*/ 368056 h 607206"/>
              <a:gd name="connsiteX3" fmla="*/ 0 w 647114"/>
              <a:gd name="connsiteY3" fmla="*/ 607206 h 607206"/>
              <a:gd name="connsiteX4" fmla="*/ 151911 w 647114"/>
              <a:gd name="connsiteY4" fmla="*/ 269484 h 607206"/>
              <a:gd name="connsiteX0" fmla="*/ 0 w 685703"/>
              <a:gd name="connsiteY0" fmla="*/ 101209 h 607206"/>
              <a:gd name="connsiteX1" fmla="*/ 655272 w 685703"/>
              <a:gd name="connsiteY1" fmla="*/ 0 h 607206"/>
              <a:gd name="connsiteX2" fmla="*/ 685703 w 685703"/>
              <a:gd name="connsiteY2" fmla="*/ 368056 h 607206"/>
              <a:gd name="connsiteX3" fmla="*/ 38589 w 685703"/>
              <a:gd name="connsiteY3" fmla="*/ 607206 h 607206"/>
              <a:gd name="connsiteX4" fmla="*/ 0 w 685703"/>
              <a:gd name="connsiteY4" fmla="*/ 101209 h 607206"/>
              <a:gd name="connsiteX0" fmla="*/ 0 w 685703"/>
              <a:gd name="connsiteY0" fmla="*/ 117084 h 623081"/>
              <a:gd name="connsiteX1" fmla="*/ 664797 w 685703"/>
              <a:gd name="connsiteY1" fmla="*/ 0 h 623081"/>
              <a:gd name="connsiteX2" fmla="*/ 685703 w 685703"/>
              <a:gd name="connsiteY2" fmla="*/ 383931 h 623081"/>
              <a:gd name="connsiteX3" fmla="*/ 38589 w 685703"/>
              <a:gd name="connsiteY3" fmla="*/ 623081 h 623081"/>
              <a:gd name="connsiteX4" fmla="*/ 0 w 685703"/>
              <a:gd name="connsiteY4" fmla="*/ 117084 h 623081"/>
              <a:gd name="connsiteX0" fmla="*/ 0 w 685703"/>
              <a:gd name="connsiteY0" fmla="*/ 117084 h 638956"/>
              <a:gd name="connsiteX1" fmla="*/ 664797 w 685703"/>
              <a:gd name="connsiteY1" fmla="*/ 0 h 638956"/>
              <a:gd name="connsiteX2" fmla="*/ 685703 w 685703"/>
              <a:gd name="connsiteY2" fmla="*/ 383931 h 638956"/>
              <a:gd name="connsiteX3" fmla="*/ 54464 w 685703"/>
              <a:gd name="connsiteY3" fmla="*/ 638956 h 638956"/>
              <a:gd name="connsiteX4" fmla="*/ 0 w 685703"/>
              <a:gd name="connsiteY4" fmla="*/ 117084 h 638956"/>
              <a:gd name="connsiteX0" fmla="*/ 0 w 711103"/>
              <a:gd name="connsiteY0" fmla="*/ 117084 h 638956"/>
              <a:gd name="connsiteX1" fmla="*/ 664797 w 711103"/>
              <a:gd name="connsiteY1" fmla="*/ 0 h 638956"/>
              <a:gd name="connsiteX2" fmla="*/ 711103 w 711103"/>
              <a:gd name="connsiteY2" fmla="*/ 479181 h 638956"/>
              <a:gd name="connsiteX3" fmla="*/ 54464 w 711103"/>
              <a:gd name="connsiteY3" fmla="*/ 638956 h 638956"/>
              <a:gd name="connsiteX4" fmla="*/ 0 w 711103"/>
              <a:gd name="connsiteY4" fmla="*/ 117084 h 638956"/>
              <a:gd name="connsiteX0" fmla="*/ 0 w 711103"/>
              <a:gd name="connsiteY0" fmla="*/ 0 h 521872"/>
              <a:gd name="connsiteX1" fmla="*/ 293322 w 711103"/>
              <a:gd name="connsiteY1" fmla="*/ 152791 h 521872"/>
              <a:gd name="connsiteX2" fmla="*/ 711103 w 711103"/>
              <a:gd name="connsiteY2" fmla="*/ 362097 h 521872"/>
              <a:gd name="connsiteX3" fmla="*/ 54464 w 711103"/>
              <a:gd name="connsiteY3" fmla="*/ 521872 h 521872"/>
              <a:gd name="connsiteX4" fmla="*/ 0 w 711103"/>
              <a:gd name="connsiteY4" fmla="*/ 0 h 521872"/>
              <a:gd name="connsiteX0" fmla="*/ 0 w 711103"/>
              <a:gd name="connsiteY0" fmla="*/ 59934 h 581806"/>
              <a:gd name="connsiteX1" fmla="*/ 410797 w 711103"/>
              <a:gd name="connsiteY1" fmla="*/ 0 h 581806"/>
              <a:gd name="connsiteX2" fmla="*/ 711103 w 711103"/>
              <a:gd name="connsiteY2" fmla="*/ 422031 h 581806"/>
              <a:gd name="connsiteX3" fmla="*/ 54464 w 711103"/>
              <a:gd name="connsiteY3" fmla="*/ 581806 h 581806"/>
              <a:gd name="connsiteX4" fmla="*/ 0 w 711103"/>
              <a:gd name="connsiteY4" fmla="*/ 59934 h 581806"/>
              <a:gd name="connsiteX0" fmla="*/ 0 w 410797"/>
              <a:gd name="connsiteY0" fmla="*/ 59934 h 581806"/>
              <a:gd name="connsiteX1" fmla="*/ 410797 w 410797"/>
              <a:gd name="connsiteY1" fmla="*/ 0 h 581806"/>
              <a:gd name="connsiteX2" fmla="*/ 133253 w 410797"/>
              <a:gd name="connsiteY2" fmla="*/ 260106 h 581806"/>
              <a:gd name="connsiteX3" fmla="*/ 54464 w 410797"/>
              <a:gd name="connsiteY3" fmla="*/ 581806 h 581806"/>
              <a:gd name="connsiteX4" fmla="*/ 0 w 410797"/>
              <a:gd name="connsiteY4" fmla="*/ 59934 h 581806"/>
              <a:gd name="connsiteX0" fmla="*/ 0 w 453928"/>
              <a:gd name="connsiteY0" fmla="*/ 59934 h 581806"/>
              <a:gd name="connsiteX1" fmla="*/ 410797 w 453928"/>
              <a:gd name="connsiteY1" fmla="*/ 0 h 581806"/>
              <a:gd name="connsiteX2" fmla="*/ 453928 w 453928"/>
              <a:gd name="connsiteY2" fmla="*/ 285506 h 581806"/>
              <a:gd name="connsiteX3" fmla="*/ 54464 w 453928"/>
              <a:gd name="connsiteY3" fmla="*/ 581806 h 581806"/>
              <a:gd name="connsiteX4" fmla="*/ 0 w 453928"/>
              <a:gd name="connsiteY4" fmla="*/ 59934 h 581806"/>
              <a:gd name="connsiteX0" fmla="*/ 0 w 453928"/>
              <a:gd name="connsiteY0" fmla="*/ 59934 h 378606"/>
              <a:gd name="connsiteX1" fmla="*/ 410797 w 453928"/>
              <a:gd name="connsiteY1" fmla="*/ 0 h 378606"/>
              <a:gd name="connsiteX2" fmla="*/ 453928 w 453928"/>
              <a:gd name="connsiteY2" fmla="*/ 285506 h 378606"/>
              <a:gd name="connsiteX3" fmla="*/ 41764 w 453928"/>
              <a:gd name="connsiteY3" fmla="*/ 378606 h 378606"/>
              <a:gd name="connsiteX4" fmla="*/ 0 w 453928"/>
              <a:gd name="connsiteY4" fmla="*/ 59934 h 378606"/>
              <a:gd name="connsiteX0" fmla="*/ 0 w 453928"/>
              <a:gd name="connsiteY0" fmla="*/ 82159 h 400831"/>
              <a:gd name="connsiteX1" fmla="*/ 255222 w 453928"/>
              <a:gd name="connsiteY1" fmla="*/ 0 h 400831"/>
              <a:gd name="connsiteX2" fmla="*/ 453928 w 453928"/>
              <a:gd name="connsiteY2" fmla="*/ 307731 h 400831"/>
              <a:gd name="connsiteX3" fmla="*/ 41764 w 453928"/>
              <a:gd name="connsiteY3" fmla="*/ 400831 h 400831"/>
              <a:gd name="connsiteX4" fmla="*/ 0 w 453928"/>
              <a:gd name="connsiteY4" fmla="*/ 82159 h 400831"/>
              <a:gd name="connsiteX0" fmla="*/ 0 w 380903"/>
              <a:gd name="connsiteY0" fmla="*/ 82159 h 542681"/>
              <a:gd name="connsiteX1" fmla="*/ 255222 w 380903"/>
              <a:gd name="connsiteY1" fmla="*/ 0 h 542681"/>
              <a:gd name="connsiteX2" fmla="*/ 380903 w 380903"/>
              <a:gd name="connsiteY2" fmla="*/ 542681 h 542681"/>
              <a:gd name="connsiteX3" fmla="*/ 41764 w 380903"/>
              <a:gd name="connsiteY3" fmla="*/ 400831 h 542681"/>
              <a:gd name="connsiteX4" fmla="*/ 0 w 380903"/>
              <a:gd name="connsiteY4" fmla="*/ 82159 h 542681"/>
              <a:gd name="connsiteX0" fmla="*/ 0 w 380903"/>
              <a:gd name="connsiteY0" fmla="*/ 82159 h 661181"/>
              <a:gd name="connsiteX1" fmla="*/ 255222 w 380903"/>
              <a:gd name="connsiteY1" fmla="*/ 0 h 661181"/>
              <a:gd name="connsiteX2" fmla="*/ 380903 w 380903"/>
              <a:gd name="connsiteY2" fmla="*/ 542681 h 661181"/>
              <a:gd name="connsiteX3" fmla="*/ 79864 w 380903"/>
              <a:gd name="connsiteY3" fmla="*/ 661181 h 661181"/>
              <a:gd name="connsiteX4" fmla="*/ 0 w 380903"/>
              <a:gd name="connsiteY4" fmla="*/ 82159 h 661181"/>
              <a:gd name="connsiteX0" fmla="*/ 0 w 380903"/>
              <a:gd name="connsiteY0" fmla="*/ 78984 h 658006"/>
              <a:gd name="connsiteX1" fmla="*/ 302847 w 380903"/>
              <a:gd name="connsiteY1" fmla="*/ 0 h 658006"/>
              <a:gd name="connsiteX2" fmla="*/ 380903 w 380903"/>
              <a:gd name="connsiteY2" fmla="*/ 539506 h 658006"/>
              <a:gd name="connsiteX3" fmla="*/ 79864 w 380903"/>
              <a:gd name="connsiteY3" fmla="*/ 658006 h 658006"/>
              <a:gd name="connsiteX4" fmla="*/ 0 w 380903"/>
              <a:gd name="connsiteY4" fmla="*/ 78984 h 658006"/>
              <a:gd name="connsiteX0" fmla="*/ 0 w 361853"/>
              <a:gd name="connsiteY0" fmla="*/ 72634 h 658006"/>
              <a:gd name="connsiteX1" fmla="*/ 283797 w 361853"/>
              <a:gd name="connsiteY1" fmla="*/ 0 h 658006"/>
              <a:gd name="connsiteX2" fmla="*/ 361853 w 361853"/>
              <a:gd name="connsiteY2" fmla="*/ 539506 h 658006"/>
              <a:gd name="connsiteX3" fmla="*/ 60814 w 361853"/>
              <a:gd name="connsiteY3" fmla="*/ 658006 h 658006"/>
              <a:gd name="connsiteX4" fmla="*/ 0 w 361853"/>
              <a:gd name="connsiteY4" fmla="*/ 72634 h 658006"/>
              <a:gd name="connsiteX0" fmla="*/ 0 w 387253"/>
              <a:gd name="connsiteY0" fmla="*/ 59934 h 658006"/>
              <a:gd name="connsiteX1" fmla="*/ 309197 w 387253"/>
              <a:gd name="connsiteY1" fmla="*/ 0 h 658006"/>
              <a:gd name="connsiteX2" fmla="*/ 387253 w 387253"/>
              <a:gd name="connsiteY2" fmla="*/ 539506 h 658006"/>
              <a:gd name="connsiteX3" fmla="*/ 86214 w 387253"/>
              <a:gd name="connsiteY3" fmla="*/ 658006 h 658006"/>
              <a:gd name="connsiteX4" fmla="*/ 0 w 387253"/>
              <a:gd name="connsiteY4" fmla="*/ 59934 h 658006"/>
              <a:gd name="connsiteX0" fmla="*/ 0 w 387253"/>
              <a:gd name="connsiteY0" fmla="*/ 59934 h 626256"/>
              <a:gd name="connsiteX1" fmla="*/ 309197 w 387253"/>
              <a:gd name="connsiteY1" fmla="*/ 0 h 626256"/>
              <a:gd name="connsiteX2" fmla="*/ 387253 w 387253"/>
              <a:gd name="connsiteY2" fmla="*/ 539506 h 626256"/>
              <a:gd name="connsiteX3" fmla="*/ 105264 w 387253"/>
              <a:gd name="connsiteY3" fmla="*/ 626256 h 626256"/>
              <a:gd name="connsiteX4" fmla="*/ 0 w 387253"/>
              <a:gd name="connsiteY4" fmla="*/ 59934 h 626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253" h="626256">
                <a:moveTo>
                  <a:pt x="0" y="59934"/>
                </a:moveTo>
                <a:lnTo>
                  <a:pt x="309197" y="0"/>
                </a:lnTo>
                <a:lnTo>
                  <a:pt x="387253" y="539506"/>
                </a:lnTo>
                <a:lnTo>
                  <a:pt x="105264" y="626256"/>
                </a:lnTo>
                <a:lnTo>
                  <a:pt x="0" y="59934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EE0400-9C98-4684-803D-CF6708D535F0}"/>
              </a:ext>
            </a:extLst>
          </p:cNvPr>
          <p:cNvSpPr/>
          <p:nvPr/>
        </p:nvSpPr>
        <p:spPr>
          <a:xfrm>
            <a:off x="8894006" y="4791760"/>
            <a:ext cx="269778" cy="477031"/>
          </a:xfrm>
          <a:custGeom>
            <a:avLst/>
            <a:gdLst>
              <a:gd name="connsiteX0" fmla="*/ 0 w 717453"/>
              <a:gd name="connsiteY0" fmla="*/ 126609 h 661181"/>
              <a:gd name="connsiteX1" fmla="*/ 633047 w 717453"/>
              <a:gd name="connsiteY1" fmla="*/ 0 h 661181"/>
              <a:gd name="connsiteX2" fmla="*/ 717453 w 717453"/>
              <a:gd name="connsiteY2" fmla="*/ 422031 h 661181"/>
              <a:gd name="connsiteX3" fmla="*/ 70339 w 717453"/>
              <a:gd name="connsiteY3" fmla="*/ 661181 h 661181"/>
              <a:gd name="connsiteX4" fmla="*/ 0 w 717453"/>
              <a:gd name="connsiteY4" fmla="*/ 126609 h 661181"/>
              <a:gd name="connsiteX0" fmla="*/ 0 w 717453"/>
              <a:gd name="connsiteY0" fmla="*/ 0 h 534572"/>
              <a:gd name="connsiteX1" fmla="*/ 636222 w 717453"/>
              <a:gd name="connsiteY1" fmla="*/ 32141 h 534572"/>
              <a:gd name="connsiteX2" fmla="*/ 717453 w 717453"/>
              <a:gd name="connsiteY2" fmla="*/ 295422 h 534572"/>
              <a:gd name="connsiteX3" fmla="*/ 70339 w 717453"/>
              <a:gd name="connsiteY3" fmla="*/ 534572 h 534572"/>
              <a:gd name="connsiteX4" fmla="*/ 0 w 717453"/>
              <a:gd name="connsiteY4" fmla="*/ 0 h 534572"/>
              <a:gd name="connsiteX0" fmla="*/ 0 w 717453"/>
              <a:gd name="connsiteY0" fmla="*/ 72634 h 607206"/>
              <a:gd name="connsiteX1" fmla="*/ 687022 w 717453"/>
              <a:gd name="connsiteY1" fmla="*/ 0 h 607206"/>
              <a:gd name="connsiteX2" fmla="*/ 717453 w 717453"/>
              <a:gd name="connsiteY2" fmla="*/ 368056 h 607206"/>
              <a:gd name="connsiteX3" fmla="*/ 70339 w 717453"/>
              <a:gd name="connsiteY3" fmla="*/ 607206 h 607206"/>
              <a:gd name="connsiteX4" fmla="*/ 0 w 717453"/>
              <a:gd name="connsiteY4" fmla="*/ 72634 h 607206"/>
              <a:gd name="connsiteX0" fmla="*/ 151911 w 647114"/>
              <a:gd name="connsiteY0" fmla="*/ 269484 h 607206"/>
              <a:gd name="connsiteX1" fmla="*/ 616683 w 647114"/>
              <a:gd name="connsiteY1" fmla="*/ 0 h 607206"/>
              <a:gd name="connsiteX2" fmla="*/ 647114 w 647114"/>
              <a:gd name="connsiteY2" fmla="*/ 368056 h 607206"/>
              <a:gd name="connsiteX3" fmla="*/ 0 w 647114"/>
              <a:gd name="connsiteY3" fmla="*/ 607206 h 607206"/>
              <a:gd name="connsiteX4" fmla="*/ 151911 w 647114"/>
              <a:gd name="connsiteY4" fmla="*/ 269484 h 607206"/>
              <a:gd name="connsiteX0" fmla="*/ 0 w 685703"/>
              <a:gd name="connsiteY0" fmla="*/ 101209 h 607206"/>
              <a:gd name="connsiteX1" fmla="*/ 655272 w 685703"/>
              <a:gd name="connsiteY1" fmla="*/ 0 h 607206"/>
              <a:gd name="connsiteX2" fmla="*/ 685703 w 685703"/>
              <a:gd name="connsiteY2" fmla="*/ 368056 h 607206"/>
              <a:gd name="connsiteX3" fmla="*/ 38589 w 685703"/>
              <a:gd name="connsiteY3" fmla="*/ 607206 h 607206"/>
              <a:gd name="connsiteX4" fmla="*/ 0 w 685703"/>
              <a:gd name="connsiteY4" fmla="*/ 101209 h 607206"/>
              <a:gd name="connsiteX0" fmla="*/ 0 w 685703"/>
              <a:gd name="connsiteY0" fmla="*/ 117084 h 623081"/>
              <a:gd name="connsiteX1" fmla="*/ 664797 w 685703"/>
              <a:gd name="connsiteY1" fmla="*/ 0 h 623081"/>
              <a:gd name="connsiteX2" fmla="*/ 685703 w 685703"/>
              <a:gd name="connsiteY2" fmla="*/ 383931 h 623081"/>
              <a:gd name="connsiteX3" fmla="*/ 38589 w 685703"/>
              <a:gd name="connsiteY3" fmla="*/ 623081 h 623081"/>
              <a:gd name="connsiteX4" fmla="*/ 0 w 685703"/>
              <a:gd name="connsiteY4" fmla="*/ 117084 h 623081"/>
              <a:gd name="connsiteX0" fmla="*/ 0 w 685703"/>
              <a:gd name="connsiteY0" fmla="*/ 117084 h 638956"/>
              <a:gd name="connsiteX1" fmla="*/ 664797 w 685703"/>
              <a:gd name="connsiteY1" fmla="*/ 0 h 638956"/>
              <a:gd name="connsiteX2" fmla="*/ 685703 w 685703"/>
              <a:gd name="connsiteY2" fmla="*/ 383931 h 638956"/>
              <a:gd name="connsiteX3" fmla="*/ 54464 w 685703"/>
              <a:gd name="connsiteY3" fmla="*/ 638956 h 638956"/>
              <a:gd name="connsiteX4" fmla="*/ 0 w 685703"/>
              <a:gd name="connsiteY4" fmla="*/ 117084 h 638956"/>
              <a:gd name="connsiteX0" fmla="*/ 0 w 711103"/>
              <a:gd name="connsiteY0" fmla="*/ 117084 h 638956"/>
              <a:gd name="connsiteX1" fmla="*/ 664797 w 711103"/>
              <a:gd name="connsiteY1" fmla="*/ 0 h 638956"/>
              <a:gd name="connsiteX2" fmla="*/ 711103 w 711103"/>
              <a:gd name="connsiteY2" fmla="*/ 479181 h 638956"/>
              <a:gd name="connsiteX3" fmla="*/ 54464 w 711103"/>
              <a:gd name="connsiteY3" fmla="*/ 638956 h 638956"/>
              <a:gd name="connsiteX4" fmla="*/ 0 w 711103"/>
              <a:gd name="connsiteY4" fmla="*/ 117084 h 638956"/>
              <a:gd name="connsiteX0" fmla="*/ 0 w 711103"/>
              <a:gd name="connsiteY0" fmla="*/ 0 h 521872"/>
              <a:gd name="connsiteX1" fmla="*/ 293322 w 711103"/>
              <a:gd name="connsiteY1" fmla="*/ 152791 h 521872"/>
              <a:gd name="connsiteX2" fmla="*/ 711103 w 711103"/>
              <a:gd name="connsiteY2" fmla="*/ 362097 h 521872"/>
              <a:gd name="connsiteX3" fmla="*/ 54464 w 711103"/>
              <a:gd name="connsiteY3" fmla="*/ 521872 h 521872"/>
              <a:gd name="connsiteX4" fmla="*/ 0 w 711103"/>
              <a:gd name="connsiteY4" fmla="*/ 0 h 521872"/>
              <a:gd name="connsiteX0" fmla="*/ 0 w 711103"/>
              <a:gd name="connsiteY0" fmla="*/ 59934 h 581806"/>
              <a:gd name="connsiteX1" fmla="*/ 410797 w 711103"/>
              <a:gd name="connsiteY1" fmla="*/ 0 h 581806"/>
              <a:gd name="connsiteX2" fmla="*/ 711103 w 711103"/>
              <a:gd name="connsiteY2" fmla="*/ 422031 h 581806"/>
              <a:gd name="connsiteX3" fmla="*/ 54464 w 711103"/>
              <a:gd name="connsiteY3" fmla="*/ 581806 h 581806"/>
              <a:gd name="connsiteX4" fmla="*/ 0 w 711103"/>
              <a:gd name="connsiteY4" fmla="*/ 59934 h 581806"/>
              <a:gd name="connsiteX0" fmla="*/ 0 w 410797"/>
              <a:gd name="connsiteY0" fmla="*/ 59934 h 581806"/>
              <a:gd name="connsiteX1" fmla="*/ 410797 w 410797"/>
              <a:gd name="connsiteY1" fmla="*/ 0 h 581806"/>
              <a:gd name="connsiteX2" fmla="*/ 133253 w 410797"/>
              <a:gd name="connsiteY2" fmla="*/ 260106 h 581806"/>
              <a:gd name="connsiteX3" fmla="*/ 54464 w 410797"/>
              <a:gd name="connsiteY3" fmla="*/ 581806 h 581806"/>
              <a:gd name="connsiteX4" fmla="*/ 0 w 410797"/>
              <a:gd name="connsiteY4" fmla="*/ 59934 h 581806"/>
              <a:gd name="connsiteX0" fmla="*/ 0 w 453928"/>
              <a:gd name="connsiteY0" fmla="*/ 59934 h 581806"/>
              <a:gd name="connsiteX1" fmla="*/ 410797 w 453928"/>
              <a:gd name="connsiteY1" fmla="*/ 0 h 581806"/>
              <a:gd name="connsiteX2" fmla="*/ 453928 w 453928"/>
              <a:gd name="connsiteY2" fmla="*/ 285506 h 581806"/>
              <a:gd name="connsiteX3" fmla="*/ 54464 w 453928"/>
              <a:gd name="connsiteY3" fmla="*/ 581806 h 581806"/>
              <a:gd name="connsiteX4" fmla="*/ 0 w 453928"/>
              <a:gd name="connsiteY4" fmla="*/ 59934 h 581806"/>
              <a:gd name="connsiteX0" fmla="*/ 0 w 453928"/>
              <a:gd name="connsiteY0" fmla="*/ 59934 h 378606"/>
              <a:gd name="connsiteX1" fmla="*/ 410797 w 453928"/>
              <a:gd name="connsiteY1" fmla="*/ 0 h 378606"/>
              <a:gd name="connsiteX2" fmla="*/ 453928 w 453928"/>
              <a:gd name="connsiteY2" fmla="*/ 285506 h 378606"/>
              <a:gd name="connsiteX3" fmla="*/ 41764 w 453928"/>
              <a:gd name="connsiteY3" fmla="*/ 378606 h 378606"/>
              <a:gd name="connsiteX4" fmla="*/ 0 w 453928"/>
              <a:gd name="connsiteY4" fmla="*/ 59934 h 378606"/>
              <a:gd name="connsiteX0" fmla="*/ 0 w 453928"/>
              <a:gd name="connsiteY0" fmla="*/ 82159 h 400831"/>
              <a:gd name="connsiteX1" fmla="*/ 255222 w 453928"/>
              <a:gd name="connsiteY1" fmla="*/ 0 h 400831"/>
              <a:gd name="connsiteX2" fmla="*/ 453928 w 453928"/>
              <a:gd name="connsiteY2" fmla="*/ 307731 h 400831"/>
              <a:gd name="connsiteX3" fmla="*/ 41764 w 453928"/>
              <a:gd name="connsiteY3" fmla="*/ 400831 h 400831"/>
              <a:gd name="connsiteX4" fmla="*/ 0 w 453928"/>
              <a:gd name="connsiteY4" fmla="*/ 82159 h 400831"/>
              <a:gd name="connsiteX0" fmla="*/ 0 w 380903"/>
              <a:gd name="connsiteY0" fmla="*/ 82159 h 542681"/>
              <a:gd name="connsiteX1" fmla="*/ 255222 w 380903"/>
              <a:gd name="connsiteY1" fmla="*/ 0 h 542681"/>
              <a:gd name="connsiteX2" fmla="*/ 380903 w 380903"/>
              <a:gd name="connsiteY2" fmla="*/ 542681 h 542681"/>
              <a:gd name="connsiteX3" fmla="*/ 41764 w 380903"/>
              <a:gd name="connsiteY3" fmla="*/ 400831 h 542681"/>
              <a:gd name="connsiteX4" fmla="*/ 0 w 380903"/>
              <a:gd name="connsiteY4" fmla="*/ 82159 h 542681"/>
              <a:gd name="connsiteX0" fmla="*/ 0 w 380903"/>
              <a:gd name="connsiteY0" fmla="*/ 82159 h 661181"/>
              <a:gd name="connsiteX1" fmla="*/ 255222 w 380903"/>
              <a:gd name="connsiteY1" fmla="*/ 0 h 661181"/>
              <a:gd name="connsiteX2" fmla="*/ 380903 w 380903"/>
              <a:gd name="connsiteY2" fmla="*/ 542681 h 661181"/>
              <a:gd name="connsiteX3" fmla="*/ 79864 w 380903"/>
              <a:gd name="connsiteY3" fmla="*/ 661181 h 661181"/>
              <a:gd name="connsiteX4" fmla="*/ 0 w 380903"/>
              <a:gd name="connsiteY4" fmla="*/ 82159 h 661181"/>
              <a:gd name="connsiteX0" fmla="*/ 0 w 380903"/>
              <a:gd name="connsiteY0" fmla="*/ 78984 h 658006"/>
              <a:gd name="connsiteX1" fmla="*/ 302847 w 380903"/>
              <a:gd name="connsiteY1" fmla="*/ 0 h 658006"/>
              <a:gd name="connsiteX2" fmla="*/ 380903 w 380903"/>
              <a:gd name="connsiteY2" fmla="*/ 539506 h 658006"/>
              <a:gd name="connsiteX3" fmla="*/ 79864 w 380903"/>
              <a:gd name="connsiteY3" fmla="*/ 658006 h 658006"/>
              <a:gd name="connsiteX4" fmla="*/ 0 w 380903"/>
              <a:gd name="connsiteY4" fmla="*/ 78984 h 658006"/>
              <a:gd name="connsiteX0" fmla="*/ 0 w 361853"/>
              <a:gd name="connsiteY0" fmla="*/ 72634 h 658006"/>
              <a:gd name="connsiteX1" fmla="*/ 283797 w 361853"/>
              <a:gd name="connsiteY1" fmla="*/ 0 h 658006"/>
              <a:gd name="connsiteX2" fmla="*/ 361853 w 361853"/>
              <a:gd name="connsiteY2" fmla="*/ 539506 h 658006"/>
              <a:gd name="connsiteX3" fmla="*/ 60814 w 361853"/>
              <a:gd name="connsiteY3" fmla="*/ 658006 h 658006"/>
              <a:gd name="connsiteX4" fmla="*/ 0 w 361853"/>
              <a:gd name="connsiteY4" fmla="*/ 72634 h 658006"/>
              <a:gd name="connsiteX0" fmla="*/ 0 w 387253"/>
              <a:gd name="connsiteY0" fmla="*/ 59934 h 658006"/>
              <a:gd name="connsiteX1" fmla="*/ 309197 w 387253"/>
              <a:gd name="connsiteY1" fmla="*/ 0 h 658006"/>
              <a:gd name="connsiteX2" fmla="*/ 387253 w 387253"/>
              <a:gd name="connsiteY2" fmla="*/ 539506 h 658006"/>
              <a:gd name="connsiteX3" fmla="*/ 86214 w 387253"/>
              <a:gd name="connsiteY3" fmla="*/ 658006 h 658006"/>
              <a:gd name="connsiteX4" fmla="*/ 0 w 387253"/>
              <a:gd name="connsiteY4" fmla="*/ 59934 h 658006"/>
              <a:gd name="connsiteX0" fmla="*/ 0 w 387253"/>
              <a:gd name="connsiteY0" fmla="*/ 59934 h 626256"/>
              <a:gd name="connsiteX1" fmla="*/ 309197 w 387253"/>
              <a:gd name="connsiteY1" fmla="*/ 0 h 626256"/>
              <a:gd name="connsiteX2" fmla="*/ 387253 w 387253"/>
              <a:gd name="connsiteY2" fmla="*/ 539506 h 626256"/>
              <a:gd name="connsiteX3" fmla="*/ 105264 w 387253"/>
              <a:gd name="connsiteY3" fmla="*/ 626256 h 626256"/>
              <a:gd name="connsiteX4" fmla="*/ 0 w 387253"/>
              <a:gd name="connsiteY4" fmla="*/ 59934 h 626256"/>
              <a:gd name="connsiteX0" fmla="*/ 0 w 387253"/>
              <a:gd name="connsiteY0" fmla="*/ 59934 h 924706"/>
              <a:gd name="connsiteX1" fmla="*/ 309197 w 387253"/>
              <a:gd name="connsiteY1" fmla="*/ 0 h 924706"/>
              <a:gd name="connsiteX2" fmla="*/ 387253 w 387253"/>
              <a:gd name="connsiteY2" fmla="*/ 539506 h 924706"/>
              <a:gd name="connsiteX3" fmla="*/ 130664 w 387253"/>
              <a:gd name="connsiteY3" fmla="*/ 924706 h 924706"/>
              <a:gd name="connsiteX4" fmla="*/ 0 w 387253"/>
              <a:gd name="connsiteY4" fmla="*/ 59934 h 924706"/>
              <a:gd name="connsiteX0" fmla="*/ 0 w 345978"/>
              <a:gd name="connsiteY0" fmla="*/ 574284 h 924706"/>
              <a:gd name="connsiteX1" fmla="*/ 267922 w 345978"/>
              <a:gd name="connsiteY1" fmla="*/ 0 h 924706"/>
              <a:gd name="connsiteX2" fmla="*/ 345978 w 345978"/>
              <a:gd name="connsiteY2" fmla="*/ 539506 h 924706"/>
              <a:gd name="connsiteX3" fmla="*/ 89389 w 345978"/>
              <a:gd name="connsiteY3" fmla="*/ 924706 h 924706"/>
              <a:gd name="connsiteX4" fmla="*/ 0 w 345978"/>
              <a:gd name="connsiteY4" fmla="*/ 574284 h 924706"/>
              <a:gd name="connsiteX0" fmla="*/ 0 w 345978"/>
              <a:gd name="connsiteY0" fmla="*/ 34778 h 385200"/>
              <a:gd name="connsiteX1" fmla="*/ 115522 w 345978"/>
              <a:gd name="connsiteY1" fmla="*/ 85969 h 385200"/>
              <a:gd name="connsiteX2" fmla="*/ 345978 w 345978"/>
              <a:gd name="connsiteY2" fmla="*/ 0 h 385200"/>
              <a:gd name="connsiteX3" fmla="*/ 89389 w 345978"/>
              <a:gd name="connsiteY3" fmla="*/ 385200 h 385200"/>
              <a:gd name="connsiteX4" fmla="*/ 0 w 345978"/>
              <a:gd name="connsiteY4" fmla="*/ 34778 h 385200"/>
              <a:gd name="connsiteX0" fmla="*/ 0 w 269778"/>
              <a:gd name="connsiteY0" fmla="*/ 0 h 350422"/>
              <a:gd name="connsiteX1" fmla="*/ 115522 w 269778"/>
              <a:gd name="connsiteY1" fmla="*/ 51191 h 350422"/>
              <a:gd name="connsiteX2" fmla="*/ 269778 w 269778"/>
              <a:gd name="connsiteY2" fmla="*/ 152547 h 350422"/>
              <a:gd name="connsiteX3" fmla="*/ 89389 w 269778"/>
              <a:gd name="connsiteY3" fmla="*/ 350422 h 350422"/>
              <a:gd name="connsiteX4" fmla="*/ 0 w 269778"/>
              <a:gd name="connsiteY4" fmla="*/ 0 h 350422"/>
              <a:gd name="connsiteX0" fmla="*/ 0 w 269778"/>
              <a:gd name="connsiteY0" fmla="*/ 155184 h 505606"/>
              <a:gd name="connsiteX1" fmla="*/ 182197 w 269778"/>
              <a:gd name="connsiteY1" fmla="*/ 0 h 505606"/>
              <a:gd name="connsiteX2" fmla="*/ 269778 w 269778"/>
              <a:gd name="connsiteY2" fmla="*/ 307731 h 505606"/>
              <a:gd name="connsiteX3" fmla="*/ 89389 w 269778"/>
              <a:gd name="connsiteY3" fmla="*/ 505606 h 505606"/>
              <a:gd name="connsiteX4" fmla="*/ 0 w 269778"/>
              <a:gd name="connsiteY4" fmla="*/ 155184 h 505606"/>
              <a:gd name="connsiteX0" fmla="*/ 0 w 263428"/>
              <a:gd name="connsiteY0" fmla="*/ 107559 h 505606"/>
              <a:gd name="connsiteX1" fmla="*/ 175847 w 263428"/>
              <a:gd name="connsiteY1" fmla="*/ 0 h 505606"/>
              <a:gd name="connsiteX2" fmla="*/ 263428 w 263428"/>
              <a:gd name="connsiteY2" fmla="*/ 307731 h 505606"/>
              <a:gd name="connsiteX3" fmla="*/ 83039 w 263428"/>
              <a:gd name="connsiteY3" fmla="*/ 505606 h 505606"/>
              <a:gd name="connsiteX4" fmla="*/ 0 w 263428"/>
              <a:gd name="connsiteY4" fmla="*/ 107559 h 505606"/>
              <a:gd name="connsiteX0" fmla="*/ 0 w 269778"/>
              <a:gd name="connsiteY0" fmla="*/ 129784 h 505606"/>
              <a:gd name="connsiteX1" fmla="*/ 182197 w 269778"/>
              <a:gd name="connsiteY1" fmla="*/ 0 h 505606"/>
              <a:gd name="connsiteX2" fmla="*/ 269778 w 269778"/>
              <a:gd name="connsiteY2" fmla="*/ 307731 h 505606"/>
              <a:gd name="connsiteX3" fmla="*/ 89389 w 269778"/>
              <a:gd name="connsiteY3" fmla="*/ 505606 h 505606"/>
              <a:gd name="connsiteX4" fmla="*/ 0 w 269778"/>
              <a:gd name="connsiteY4" fmla="*/ 129784 h 505606"/>
              <a:gd name="connsiteX0" fmla="*/ 0 w 269778"/>
              <a:gd name="connsiteY0" fmla="*/ 129784 h 467506"/>
              <a:gd name="connsiteX1" fmla="*/ 182197 w 269778"/>
              <a:gd name="connsiteY1" fmla="*/ 0 h 467506"/>
              <a:gd name="connsiteX2" fmla="*/ 269778 w 269778"/>
              <a:gd name="connsiteY2" fmla="*/ 307731 h 467506"/>
              <a:gd name="connsiteX3" fmla="*/ 102089 w 269778"/>
              <a:gd name="connsiteY3" fmla="*/ 467506 h 467506"/>
              <a:gd name="connsiteX4" fmla="*/ 0 w 269778"/>
              <a:gd name="connsiteY4" fmla="*/ 129784 h 467506"/>
              <a:gd name="connsiteX0" fmla="*/ 0 w 269778"/>
              <a:gd name="connsiteY0" fmla="*/ 129784 h 477031"/>
              <a:gd name="connsiteX1" fmla="*/ 182197 w 269778"/>
              <a:gd name="connsiteY1" fmla="*/ 0 h 477031"/>
              <a:gd name="connsiteX2" fmla="*/ 269778 w 269778"/>
              <a:gd name="connsiteY2" fmla="*/ 307731 h 477031"/>
              <a:gd name="connsiteX3" fmla="*/ 95739 w 269778"/>
              <a:gd name="connsiteY3" fmla="*/ 477031 h 477031"/>
              <a:gd name="connsiteX4" fmla="*/ 0 w 269778"/>
              <a:gd name="connsiteY4" fmla="*/ 129784 h 47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778" h="477031">
                <a:moveTo>
                  <a:pt x="0" y="129784"/>
                </a:moveTo>
                <a:lnTo>
                  <a:pt x="182197" y="0"/>
                </a:lnTo>
                <a:lnTo>
                  <a:pt x="269778" y="307731"/>
                </a:lnTo>
                <a:lnTo>
                  <a:pt x="95739" y="477031"/>
                </a:lnTo>
                <a:lnTo>
                  <a:pt x="0" y="129784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E0AEF20-904C-4597-9A7B-84DBC5047234}"/>
              </a:ext>
            </a:extLst>
          </p:cNvPr>
          <p:cNvSpPr/>
          <p:nvPr/>
        </p:nvSpPr>
        <p:spPr>
          <a:xfrm>
            <a:off x="5239657" y="14513"/>
            <a:ext cx="6981370" cy="6937829"/>
          </a:xfrm>
          <a:custGeom>
            <a:avLst/>
            <a:gdLst>
              <a:gd name="connsiteX0" fmla="*/ 6415314 w 6415314"/>
              <a:gd name="connsiteY0" fmla="*/ 130629 h 7184572"/>
              <a:gd name="connsiteX1" fmla="*/ 449943 w 6415314"/>
              <a:gd name="connsiteY1" fmla="*/ 0 h 7184572"/>
              <a:gd name="connsiteX2" fmla="*/ 0 w 6415314"/>
              <a:gd name="connsiteY2" fmla="*/ 7184572 h 7184572"/>
              <a:gd name="connsiteX3" fmla="*/ 6168571 w 6415314"/>
              <a:gd name="connsiteY3" fmla="*/ 7141029 h 7184572"/>
              <a:gd name="connsiteX4" fmla="*/ 6415314 w 6415314"/>
              <a:gd name="connsiteY4" fmla="*/ 130629 h 7184572"/>
              <a:gd name="connsiteX0" fmla="*/ 6429828 w 6429828"/>
              <a:gd name="connsiteY0" fmla="*/ 130629 h 7141029"/>
              <a:gd name="connsiteX1" fmla="*/ 464457 w 6429828"/>
              <a:gd name="connsiteY1" fmla="*/ 0 h 7141029"/>
              <a:gd name="connsiteX2" fmla="*/ 0 w 6429828"/>
              <a:gd name="connsiteY2" fmla="*/ 6981372 h 7141029"/>
              <a:gd name="connsiteX3" fmla="*/ 6183085 w 6429828"/>
              <a:gd name="connsiteY3" fmla="*/ 7141029 h 7141029"/>
              <a:gd name="connsiteX4" fmla="*/ 6429828 w 6429828"/>
              <a:gd name="connsiteY4" fmla="*/ 130629 h 7141029"/>
              <a:gd name="connsiteX0" fmla="*/ 6837092 w 6837092"/>
              <a:gd name="connsiteY0" fmla="*/ 130629 h 7141029"/>
              <a:gd name="connsiteX1" fmla="*/ 871721 w 6837092"/>
              <a:gd name="connsiteY1" fmla="*/ 0 h 7141029"/>
              <a:gd name="connsiteX2" fmla="*/ 407264 w 6837092"/>
              <a:gd name="connsiteY2" fmla="*/ 6981372 h 7141029"/>
              <a:gd name="connsiteX3" fmla="*/ 6590349 w 6837092"/>
              <a:gd name="connsiteY3" fmla="*/ 7141029 h 7141029"/>
              <a:gd name="connsiteX4" fmla="*/ 6837092 w 6837092"/>
              <a:gd name="connsiteY4" fmla="*/ 130629 h 7141029"/>
              <a:gd name="connsiteX0" fmla="*/ 6856879 w 6856879"/>
              <a:gd name="connsiteY0" fmla="*/ 116115 h 7126515"/>
              <a:gd name="connsiteX1" fmla="*/ 789908 w 6856879"/>
              <a:gd name="connsiteY1" fmla="*/ 0 h 7126515"/>
              <a:gd name="connsiteX2" fmla="*/ 427051 w 6856879"/>
              <a:gd name="connsiteY2" fmla="*/ 6966858 h 7126515"/>
              <a:gd name="connsiteX3" fmla="*/ 6610136 w 6856879"/>
              <a:gd name="connsiteY3" fmla="*/ 7126515 h 7126515"/>
              <a:gd name="connsiteX4" fmla="*/ 6856879 w 6856879"/>
              <a:gd name="connsiteY4" fmla="*/ 116115 h 7126515"/>
              <a:gd name="connsiteX0" fmla="*/ 7059662 w 7059662"/>
              <a:gd name="connsiteY0" fmla="*/ 116115 h 7126515"/>
              <a:gd name="connsiteX1" fmla="*/ 992691 w 7059662"/>
              <a:gd name="connsiteY1" fmla="*/ 0 h 7126515"/>
              <a:gd name="connsiteX2" fmla="*/ 629834 w 7059662"/>
              <a:gd name="connsiteY2" fmla="*/ 6966858 h 7126515"/>
              <a:gd name="connsiteX3" fmla="*/ 6812919 w 7059662"/>
              <a:gd name="connsiteY3" fmla="*/ 7126515 h 7126515"/>
              <a:gd name="connsiteX4" fmla="*/ 7059662 w 7059662"/>
              <a:gd name="connsiteY4" fmla="*/ 116115 h 7126515"/>
              <a:gd name="connsiteX0" fmla="*/ 7254352 w 7254352"/>
              <a:gd name="connsiteY0" fmla="*/ 116115 h 7126515"/>
              <a:gd name="connsiteX1" fmla="*/ 1187381 w 7254352"/>
              <a:gd name="connsiteY1" fmla="*/ 0 h 7126515"/>
              <a:gd name="connsiteX2" fmla="*/ 824524 w 7254352"/>
              <a:gd name="connsiteY2" fmla="*/ 6966858 h 7126515"/>
              <a:gd name="connsiteX3" fmla="*/ 7007609 w 7254352"/>
              <a:gd name="connsiteY3" fmla="*/ 7126515 h 7126515"/>
              <a:gd name="connsiteX4" fmla="*/ 7254352 w 7254352"/>
              <a:gd name="connsiteY4" fmla="*/ 116115 h 7126515"/>
              <a:gd name="connsiteX0" fmla="*/ 7254352 w 7254352"/>
              <a:gd name="connsiteY0" fmla="*/ 116115 h 7126515"/>
              <a:gd name="connsiteX1" fmla="*/ 1187381 w 7254352"/>
              <a:gd name="connsiteY1" fmla="*/ 0 h 7126515"/>
              <a:gd name="connsiteX2" fmla="*/ 824524 w 7254352"/>
              <a:gd name="connsiteY2" fmla="*/ 7126515 h 7126515"/>
              <a:gd name="connsiteX3" fmla="*/ 7007609 w 7254352"/>
              <a:gd name="connsiteY3" fmla="*/ 7126515 h 7126515"/>
              <a:gd name="connsiteX4" fmla="*/ 7254352 w 7254352"/>
              <a:gd name="connsiteY4" fmla="*/ 116115 h 7126515"/>
              <a:gd name="connsiteX0" fmla="*/ 7084587 w 7084587"/>
              <a:gd name="connsiteY0" fmla="*/ 116115 h 7126515"/>
              <a:gd name="connsiteX1" fmla="*/ 1017616 w 7084587"/>
              <a:gd name="connsiteY1" fmla="*/ 0 h 7126515"/>
              <a:gd name="connsiteX2" fmla="*/ 654759 w 7084587"/>
              <a:gd name="connsiteY2" fmla="*/ 7126515 h 7126515"/>
              <a:gd name="connsiteX3" fmla="*/ 6837844 w 7084587"/>
              <a:gd name="connsiteY3" fmla="*/ 7126515 h 7126515"/>
              <a:gd name="connsiteX4" fmla="*/ 7084587 w 7084587"/>
              <a:gd name="connsiteY4" fmla="*/ 116115 h 7126515"/>
              <a:gd name="connsiteX0" fmla="*/ 7012489 w 7012489"/>
              <a:gd name="connsiteY0" fmla="*/ 116115 h 7126515"/>
              <a:gd name="connsiteX1" fmla="*/ 945518 w 7012489"/>
              <a:gd name="connsiteY1" fmla="*/ 0 h 7126515"/>
              <a:gd name="connsiteX2" fmla="*/ 582661 w 7012489"/>
              <a:gd name="connsiteY2" fmla="*/ 7126515 h 7126515"/>
              <a:gd name="connsiteX3" fmla="*/ 6765746 w 7012489"/>
              <a:gd name="connsiteY3" fmla="*/ 7126515 h 7126515"/>
              <a:gd name="connsiteX4" fmla="*/ 7012489 w 7012489"/>
              <a:gd name="connsiteY4" fmla="*/ 116115 h 7126515"/>
              <a:gd name="connsiteX0" fmla="*/ 5532032 w 6765746"/>
              <a:gd name="connsiteY0" fmla="*/ 928915 h 7126515"/>
              <a:gd name="connsiteX1" fmla="*/ 945518 w 6765746"/>
              <a:gd name="connsiteY1" fmla="*/ 0 h 7126515"/>
              <a:gd name="connsiteX2" fmla="*/ 582661 w 6765746"/>
              <a:gd name="connsiteY2" fmla="*/ 7126515 h 7126515"/>
              <a:gd name="connsiteX3" fmla="*/ 6765746 w 6765746"/>
              <a:gd name="connsiteY3" fmla="*/ 7126515 h 7126515"/>
              <a:gd name="connsiteX4" fmla="*/ 5532032 w 6765746"/>
              <a:gd name="connsiteY4" fmla="*/ 928915 h 7126515"/>
              <a:gd name="connsiteX0" fmla="*/ 6693175 w 6765746"/>
              <a:gd name="connsiteY0" fmla="*/ 261258 h 7126515"/>
              <a:gd name="connsiteX1" fmla="*/ 945518 w 6765746"/>
              <a:gd name="connsiteY1" fmla="*/ 0 h 7126515"/>
              <a:gd name="connsiteX2" fmla="*/ 582661 w 6765746"/>
              <a:gd name="connsiteY2" fmla="*/ 7126515 h 7126515"/>
              <a:gd name="connsiteX3" fmla="*/ 6765746 w 6765746"/>
              <a:gd name="connsiteY3" fmla="*/ 7126515 h 7126515"/>
              <a:gd name="connsiteX4" fmla="*/ 6693175 w 6765746"/>
              <a:gd name="connsiteY4" fmla="*/ 261258 h 7126515"/>
              <a:gd name="connsiteX0" fmla="*/ 6693175 w 6765746"/>
              <a:gd name="connsiteY0" fmla="*/ 188686 h 7126515"/>
              <a:gd name="connsiteX1" fmla="*/ 945518 w 6765746"/>
              <a:gd name="connsiteY1" fmla="*/ 0 h 7126515"/>
              <a:gd name="connsiteX2" fmla="*/ 582661 w 6765746"/>
              <a:gd name="connsiteY2" fmla="*/ 7126515 h 7126515"/>
              <a:gd name="connsiteX3" fmla="*/ 6765746 w 6765746"/>
              <a:gd name="connsiteY3" fmla="*/ 7126515 h 7126515"/>
              <a:gd name="connsiteX4" fmla="*/ 6693175 w 6765746"/>
              <a:gd name="connsiteY4" fmla="*/ 188686 h 7126515"/>
              <a:gd name="connsiteX0" fmla="*/ 6693175 w 6693175"/>
              <a:gd name="connsiteY0" fmla="*/ 188686 h 7126515"/>
              <a:gd name="connsiteX1" fmla="*/ 945518 w 6693175"/>
              <a:gd name="connsiteY1" fmla="*/ 0 h 7126515"/>
              <a:gd name="connsiteX2" fmla="*/ 582661 w 6693175"/>
              <a:gd name="connsiteY2" fmla="*/ 7126515 h 7126515"/>
              <a:gd name="connsiteX3" fmla="*/ 6373860 w 6693175"/>
              <a:gd name="connsiteY3" fmla="*/ 6531429 h 7126515"/>
              <a:gd name="connsiteX4" fmla="*/ 6693175 w 6693175"/>
              <a:gd name="connsiteY4" fmla="*/ 188686 h 7126515"/>
              <a:gd name="connsiteX0" fmla="*/ 6693175 w 6722203"/>
              <a:gd name="connsiteY0" fmla="*/ 188686 h 7126515"/>
              <a:gd name="connsiteX1" fmla="*/ 945518 w 6722203"/>
              <a:gd name="connsiteY1" fmla="*/ 0 h 7126515"/>
              <a:gd name="connsiteX2" fmla="*/ 582661 w 6722203"/>
              <a:gd name="connsiteY2" fmla="*/ 7126515 h 7126515"/>
              <a:gd name="connsiteX3" fmla="*/ 6722203 w 6722203"/>
              <a:gd name="connsiteY3" fmla="*/ 7068457 h 7126515"/>
              <a:gd name="connsiteX4" fmla="*/ 6693175 w 6722203"/>
              <a:gd name="connsiteY4" fmla="*/ 188686 h 7126515"/>
              <a:gd name="connsiteX0" fmla="*/ 6667292 w 6696320"/>
              <a:gd name="connsiteY0" fmla="*/ 0 h 6937829"/>
              <a:gd name="connsiteX1" fmla="*/ 1006721 w 6696320"/>
              <a:gd name="connsiteY1" fmla="*/ 14514 h 6937829"/>
              <a:gd name="connsiteX2" fmla="*/ 556778 w 6696320"/>
              <a:gd name="connsiteY2" fmla="*/ 6937829 h 6937829"/>
              <a:gd name="connsiteX3" fmla="*/ 6696320 w 6696320"/>
              <a:gd name="connsiteY3" fmla="*/ 6879771 h 6937829"/>
              <a:gd name="connsiteX4" fmla="*/ 6667292 w 6696320"/>
              <a:gd name="connsiteY4" fmla="*/ 0 h 693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6320" h="6937829">
                <a:moveTo>
                  <a:pt x="6667292" y="0"/>
                </a:moveTo>
                <a:lnTo>
                  <a:pt x="1006721" y="14514"/>
                </a:lnTo>
                <a:cubicBezTo>
                  <a:pt x="256816" y="2211009"/>
                  <a:pt x="-580174" y="3609219"/>
                  <a:pt x="556778" y="6937829"/>
                </a:cubicBezTo>
                <a:lnTo>
                  <a:pt x="6696320" y="6879771"/>
                </a:lnTo>
                <a:lnTo>
                  <a:pt x="6667292" y="0"/>
                </a:lnTo>
                <a:close/>
              </a:path>
            </a:pathLst>
          </a:custGeom>
          <a:solidFill>
            <a:srgbClr val="FF33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4D948BC-3830-4F66-AAF9-0DB598E7F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63237" y="1796464"/>
            <a:ext cx="6630312" cy="488101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cs typeface="Calibri"/>
              </a:rPr>
              <a:t>tour guide made clear:</a:t>
            </a:r>
            <a:endParaRPr lang="de-DE" sz="2400" dirty="0">
              <a:cs typeface="Calibri"/>
            </a:endParaRPr>
          </a:p>
          <a:p>
            <a:pPr marL="800100" lvl="1"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ea typeface="+mn-lt"/>
                <a:cs typeface="+mn-lt"/>
              </a:rPr>
              <a:t>System is </a:t>
            </a:r>
            <a:r>
              <a:rPr lang="en-US" sz="2000" b="1" u="sng" dirty="0">
                <a:ea typeface="+mn-lt"/>
                <a:cs typeface="+mn-lt"/>
              </a:rPr>
              <a:t>autonomous</a:t>
            </a:r>
            <a:r>
              <a:rPr lang="en-US" sz="2000" b="1" dirty="0">
                <a:ea typeface="+mn-lt"/>
                <a:cs typeface="+mn-lt"/>
              </a:rPr>
              <a:t> since ages</a:t>
            </a:r>
          </a:p>
          <a:p>
            <a:pPr marL="1257300" lvl="2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ea typeface="+mn-lt"/>
                <a:cs typeface="+mn-lt"/>
              </a:rPr>
              <a:t>no experts around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ea typeface="+mn-lt"/>
                <a:cs typeface="+mn-lt"/>
              </a:rPr>
              <a:t>How </a:t>
            </a:r>
            <a:r>
              <a:rPr lang="en-US" sz="2000" b="1" u="sng" dirty="0">
                <a:ea typeface="+mn-lt"/>
                <a:cs typeface="+mn-lt"/>
              </a:rPr>
              <a:t>Important</a:t>
            </a:r>
            <a:r>
              <a:rPr lang="en-US" sz="2000" b="1" dirty="0">
                <a:ea typeface="+mn-lt"/>
                <a:cs typeface="+mn-lt"/>
              </a:rPr>
              <a:t> it is </a:t>
            </a:r>
            <a:r>
              <a:rPr lang="en-US" sz="2000" b="1" u="sng" dirty="0">
                <a:ea typeface="+mn-lt"/>
                <a:cs typeface="+mn-lt"/>
              </a:rPr>
              <a:t>in 2050</a:t>
            </a:r>
          </a:p>
          <a:p>
            <a:pPr marL="12573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ea typeface="+mn-lt"/>
                <a:cs typeface="+mn-lt"/>
              </a:rPr>
              <a:t>To cool homes, Hospitals, Traffic  etc.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ea typeface="+mn-lt"/>
                <a:cs typeface="+mn-lt"/>
              </a:rPr>
              <a:t>Why smart grids </a:t>
            </a:r>
            <a:r>
              <a:rPr lang="en-US" sz="2000" b="1" u="sng" dirty="0">
                <a:ea typeface="+mn-lt"/>
                <a:cs typeface="+mn-lt"/>
              </a:rPr>
              <a:t>must be managed</a:t>
            </a:r>
            <a:endParaRPr lang="en-US" sz="1600" b="1" u="sng" dirty="0">
              <a:ea typeface="+mn-lt"/>
              <a:cs typeface="+mn-lt"/>
            </a:endParaRPr>
          </a:p>
          <a:p>
            <a:pPr marL="12573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“In May, the National Grid [UK] powers to switch off solar and wind farms and </a:t>
            </a:r>
            <a:r>
              <a:rPr lang="en-US" sz="1600" dirty="0" err="1"/>
              <a:t>warneasked</a:t>
            </a:r>
            <a:r>
              <a:rPr lang="en-US" sz="1600" dirty="0"/>
              <a:t> for emergency d of </a:t>
            </a:r>
            <a:r>
              <a:rPr lang="en-US" sz="1600" b="1" i="1" u="sng" dirty="0"/>
              <a:t>blackouts</a:t>
            </a:r>
            <a:r>
              <a:rPr lang="en-US" sz="1600" dirty="0"/>
              <a:t> and a “significant risk of disruption to security of supply.””</a:t>
            </a:r>
            <a:r>
              <a:rPr lang="en-US" dirty="0"/>
              <a:t>[</a:t>
            </a:r>
            <a:r>
              <a:rPr lang="en-US" sz="1800" dirty="0"/>
              <a:t>1]</a:t>
            </a:r>
            <a:endParaRPr lang="en-US" sz="1400" dirty="0">
              <a:ea typeface="+mn-lt"/>
              <a:cs typeface="+mn-lt"/>
            </a:endParaRPr>
          </a:p>
          <a:p>
            <a:pPr marL="1257300" lvl="2" indent="-342900">
              <a:lnSpc>
                <a:spcPct val="100000"/>
              </a:lnSpc>
              <a:spcBef>
                <a:spcPts val="0"/>
              </a:spcBef>
            </a:pP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ea typeface="+mn-lt"/>
                <a:cs typeface="+mn-lt"/>
              </a:rPr>
              <a:t>Players need to act fast to prevent disaster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ea typeface="+mn-lt"/>
                <a:cs typeface="+mn-lt"/>
              </a:rPr>
              <a:t>Save supplier and City from total catastrophe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ea typeface="+mn-lt"/>
                <a:cs typeface="+mn-lt"/>
              </a:rPr>
              <a:t>Save lives</a:t>
            </a:r>
            <a:endParaRPr lang="en-US" sz="1600" dirty="0">
              <a:ea typeface="+mn-lt"/>
              <a:cs typeface="+mn-lt"/>
            </a:endParaRPr>
          </a:p>
          <a:p>
            <a:pPr marL="1257300" lvl="2" indent="-342900">
              <a:lnSpc>
                <a:spcPct val="100000"/>
              </a:lnSpc>
              <a:spcBef>
                <a:spcPts val="0"/>
              </a:spcBef>
            </a:pPr>
            <a:endParaRPr lang="en-US" sz="1600" dirty="0">
              <a:ea typeface="+mn-lt"/>
              <a:cs typeface="+mn-lt"/>
            </a:endParaRPr>
          </a:p>
          <a:p>
            <a:r>
              <a:rPr lang="en-US" sz="1200" dirty="0">
                <a:cs typeface="Calibri" panose="020F0502020204030204"/>
              </a:rPr>
              <a:t>[1] </a:t>
            </a:r>
            <a:r>
              <a:rPr lang="en-US" sz="1200" dirty="0">
                <a:hlinkClick r:id="rId3"/>
              </a:rPr>
              <a:t>What Do We Do With Too Much Renewable Energy? | Sierra Club</a:t>
            </a:r>
            <a:endParaRPr lang="en-US" sz="12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225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10">
            <a:extLst>
              <a:ext uri="{FF2B5EF4-FFF2-40B4-BE49-F238E27FC236}">
                <a16:creationId xmlns:a16="http://schemas.microsoft.com/office/drawing/2014/main" id="{E5F93660-0B89-4EBA-A581-D119F7FEF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262" y="-133749"/>
            <a:ext cx="5422983" cy="611108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1EB8997-FABC-475A-8DD1-F7ED4C4AC9A2}"/>
              </a:ext>
            </a:extLst>
          </p:cNvPr>
          <p:cNvSpPr txBox="1"/>
          <p:nvPr/>
        </p:nvSpPr>
        <p:spPr>
          <a:xfrm>
            <a:off x="8465456" y="2862943"/>
            <a:ext cx="1765300" cy="36933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/>
              <a:t>Control Room</a:t>
            </a:r>
            <a:endParaRPr lang="de-DE" b="1" dirty="0">
              <a:cs typeface="Calibri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866816F-F49D-4A8F-9F8B-C3E1F194F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59656" y="1709699"/>
            <a:ext cx="6630312" cy="4881015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cs typeface="Calibri" panose="020F0502020204030204"/>
              </a:rPr>
              <a:t>Left alone by tour guide in Lobby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!"/>
            </a:pPr>
            <a:r>
              <a:rPr lang="en-US" sz="2200" dirty="0">
                <a:cs typeface="Calibri" panose="020F0502020204030204"/>
              </a:rPr>
              <a:t>error screens visible through glass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?"/>
            </a:pPr>
            <a:r>
              <a:rPr lang="en-US" sz="2200" dirty="0">
                <a:cs typeface="Calibri" panose="020F0502020204030204"/>
              </a:rPr>
              <a:t>How to get access to Control-Room?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endParaRPr lang="en-US" sz="2400" dirty="0">
              <a:cs typeface="Calibri" panose="020F0502020204030204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cs typeface="Calibri" panose="020F0502020204030204"/>
              </a:rPr>
              <a:t>Emergency broadcast in Radio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!"/>
            </a:pPr>
            <a:r>
              <a:rPr lang="en-US" sz="2200" dirty="0">
                <a:cs typeface="Calibri" panose="020F0502020204030204"/>
              </a:rPr>
              <a:t>Information of blackout reason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!"/>
            </a:pPr>
            <a:r>
              <a:rPr lang="en-US" sz="2200" dirty="0">
                <a:cs typeface="Calibri" panose="020F0502020204030204"/>
              </a:rPr>
              <a:t>updates about outside (</a:t>
            </a:r>
            <a:r>
              <a:rPr lang="en-US" sz="2200" u="sng" dirty="0">
                <a:cs typeface="Calibri" panose="020F0502020204030204"/>
              </a:rPr>
              <a:t>Future)world</a:t>
            </a:r>
            <a:endParaRPr lang="en-US" sz="2600" dirty="0">
              <a:cs typeface="Calibri" panose="020F0502020204030204"/>
            </a:endParaRP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600" dirty="0">
              <a:cs typeface="Calibri" panose="020F0502020204030204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</a:pPr>
            <a:endParaRPr lang="en-US" sz="2400" dirty="0">
              <a:cs typeface="Calibri" panose="020F0502020204030204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b="1" dirty="0">
                <a:cs typeface="Calibri" panose="020F0502020204030204"/>
              </a:rPr>
              <a:t>End Goal</a:t>
            </a:r>
            <a:r>
              <a:rPr lang="en-US" sz="2400" dirty="0">
                <a:cs typeface="Calibri" panose="020F0502020204030204"/>
              </a:rPr>
              <a:t>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cs typeface="Calibri" panose="020F0502020204030204"/>
              </a:rPr>
              <a:t>getting The Control-Software uploaded back on the Server (USB, floppy disc, futuristic storage device, not obvious)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endParaRPr lang="en-US" sz="2400" dirty="0">
              <a:cs typeface="Calibri" panose="020F0502020204030204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</a:pPr>
            <a:endParaRPr lang="en-US" sz="2400" dirty="0">
              <a:cs typeface="Calibri" panose="020F0502020204030204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CE4A524-678E-414F-A4E3-91E7EC906F89}"/>
              </a:ext>
            </a:extLst>
          </p:cNvPr>
          <p:cNvSpPr txBox="1">
            <a:spLocks/>
          </p:cNvSpPr>
          <p:nvPr/>
        </p:nvSpPr>
        <p:spPr>
          <a:xfrm>
            <a:off x="302704" y="183063"/>
            <a:ext cx="5006911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The Game</a:t>
            </a:r>
            <a:br>
              <a:rPr lang="en-US" sz="4000" dirty="0"/>
            </a:br>
            <a:r>
              <a:rPr lang="en-US" sz="4000" b="1" dirty="0"/>
              <a:t>Hints,</a:t>
            </a:r>
            <a:r>
              <a:rPr lang="en-US" sz="4000" dirty="0"/>
              <a:t> </a:t>
            </a:r>
            <a:r>
              <a:rPr lang="en-US" sz="4000" b="1" dirty="0"/>
              <a:t>Tasks and Goal</a:t>
            </a:r>
            <a:endParaRPr lang="en-US" sz="4000" b="1" dirty="0">
              <a:cs typeface="Calibri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184B85-AD12-4F03-ADCE-565DBB3B3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848" y="4839286"/>
            <a:ext cx="2018714" cy="201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329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8F2A7B-4ECB-40A8-B8C2-3F10F3BE6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/>
              <a:t>Goal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7CD11B-0CA3-4427-BFB0-240F2EA1C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Main target is to bring power back up</a:t>
            </a:r>
          </a:p>
          <a:p>
            <a:pPr lvl="2"/>
            <a:r>
              <a:rPr lang="en-US" dirty="0"/>
              <a:t>Fuse/critical part needs to be replaced </a:t>
            </a:r>
          </a:p>
          <a:p>
            <a:pPr lvl="2"/>
            <a:r>
              <a:rPr lang="en-US" dirty="0"/>
              <a:t> Wires need to be replaced</a:t>
            </a:r>
          </a:p>
          <a:p>
            <a:pPr lvl="2"/>
            <a:r>
              <a:rPr lang="en-US" dirty="0"/>
              <a:t> Smart Grid controller needs to be fixed(software)-&gt;renew logic, embedded system in the supplier's network needs to be repaired/replaced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???</a:t>
            </a:r>
          </a:p>
          <a:p>
            <a:r>
              <a:rPr lang="en-US" dirty="0"/>
              <a:t>Many different (renewable) power sources need to get back on the grid again</a:t>
            </a:r>
          </a:p>
          <a:p>
            <a:pPr lvl="1"/>
            <a:r>
              <a:rPr lang="en-US" dirty="0"/>
              <a:t>Grid stabilization </a:t>
            </a:r>
            <a:r>
              <a:rPr lang="en-US" dirty="0">
                <a:highlight>
                  <a:srgbClr val="FFFF00"/>
                </a:highlight>
              </a:rPr>
              <a:t>???</a:t>
            </a:r>
          </a:p>
          <a:p>
            <a:endParaRPr lang="en-US" dirty="0"/>
          </a:p>
        </p:txBody>
      </p:sp>
      <p:pic>
        <p:nvPicPr>
          <p:cNvPr id="4" name="Grafik 4" descr="Ein Bild, das Nähmaschine, Haushaltsgerät, Person, drinnen enthält.&#10;&#10;Beschreibung automatisch generiert.">
            <a:extLst>
              <a:ext uri="{FF2B5EF4-FFF2-40B4-BE49-F238E27FC236}">
                <a16:creationId xmlns:a16="http://schemas.microsoft.com/office/drawing/2014/main" id="{8538F9F3-D8C6-4D94-8134-2CD2676FD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0" y="89647"/>
            <a:ext cx="3822700" cy="2513106"/>
          </a:xfrm>
          <a:prstGeom prst="rect">
            <a:avLst/>
          </a:prstGeom>
        </p:spPr>
      </p:pic>
      <p:pic>
        <p:nvPicPr>
          <p:cNvPr id="5" name="Grafik 5" descr="Ein Bild, das Text, Person, drinnen, Wand enthält.&#10;&#10;Beschreibung automatisch generiert.">
            <a:extLst>
              <a:ext uri="{FF2B5EF4-FFF2-40B4-BE49-F238E27FC236}">
                <a16:creationId xmlns:a16="http://schemas.microsoft.com/office/drawing/2014/main" id="{58D04796-F3EE-4CCA-AC7D-63B6FCE1E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700" y="87757"/>
            <a:ext cx="2349500" cy="1564386"/>
          </a:xfrm>
          <a:prstGeom prst="rect">
            <a:avLst/>
          </a:prstGeom>
        </p:spPr>
      </p:pic>
      <p:pic>
        <p:nvPicPr>
          <p:cNvPr id="6" name="Grafik 6" descr="Ein Bild, das Himmel, draußen, Berg, Windmühle enthält.&#10;&#10;Beschreibung automatisch generiert.">
            <a:extLst>
              <a:ext uri="{FF2B5EF4-FFF2-40B4-BE49-F238E27FC236}">
                <a16:creationId xmlns:a16="http://schemas.microsoft.com/office/drawing/2014/main" id="{7C59B70E-9F76-48D6-8EC5-AD77BCB9D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6600" y="4610100"/>
            <a:ext cx="3035300" cy="2032000"/>
          </a:xfrm>
          <a:prstGeom prst="rect">
            <a:avLst/>
          </a:prstGeom>
        </p:spPr>
      </p:pic>
      <p:pic>
        <p:nvPicPr>
          <p:cNvPr id="7" name="Grafik 7" descr="Ein Bild, das Himmel, Gras, draußen, Outdoorobjekt enthält.&#10;&#10;Beschreibung automatisch generiert.">
            <a:extLst>
              <a:ext uri="{FF2B5EF4-FFF2-40B4-BE49-F238E27FC236}">
                <a16:creationId xmlns:a16="http://schemas.microsoft.com/office/drawing/2014/main" id="{A6FDCF9E-37D1-4705-810F-7B454E780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4633840"/>
            <a:ext cx="2743200" cy="2060719"/>
          </a:xfrm>
          <a:prstGeom prst="rect">
            <a:avLst/>
          </a:prstGeom>
        </p:spPr>
      </p:pic>
      <p:pic>
        <p:nvPicPr>
          <p:cNvPr id="8" name="Grafik 8" descr="Ein Bild, das Sonnenuntergang, Himmel, draußen, Pylon enthält.&#10;&#10;Beschreibung automatisch generiert.">
            <a:extLst>
              <a:ext uri="{FF2B5EF4-FFF2-40B4-BE49-F238E27FC236}">
                <a16:creationId xmlns:a16="http://schemas.microsoft.com/office/drawing/2014/main" id="{45427CD8-D128-49F1-9549-1FA20E810A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800" y="5250727"/>
            <a:ext cx="2743200" cy="148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12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ED8B34-5CCE-442A-83D9-3573C9879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63" y="137862"/>
            <a:ext cx="10515600" cy="1325563"/>
          </a:xfrm>
        </p:spPr>
        <p:txBody>
          <a:bodyPr/>
          <a:lstStyle/>
          <a:p>
            <a:r>
              <a:rPr lang="de-DE">
                <a:cs typeface="Calibri Light"/>
              </a:rPr>
              <a:t>Old "Analog" outdated</a:t>
            </a:r>
            <a:br>
              <a:rPr lang="de-DE">
                <a:cs typeface="Calibri Light"/>
              </a:rPr>
            </a:br>
            <a:r>
              <a:rPr lang="de-DE">
                <a:cs typeface="Calibri Light"/>
              </a:rPr>
              <a:t> Control Center</a:t>
            </a:r>
            <a:endParaRPr lang="de-DE"/>
          </a:p>
        </p:txBody>
      </p:sp>
      <p:pic>
        <p:nvPicPr>
          <p:cNvPr id="7" name="Grafik 7" descr="Ein Bild, das Text, drinnen, mehrere enthält.&#10;&#10;Beschreibung automatisch generiert.">
            <a:extLst>
              <a:ext uri="{FF2B5EF4-FFF2-40B4-BE49-F238E27FC236}">
                <a16:creationId xmlns:a16="http://schemas.microsoft.com/office/drawing/2014/main" id="{95806837-2460-4B39-8E72-0A34F4B69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960" y="1598362"/>
            <a:ext cx="5179810" cy="5118685"/>
          </a:xfrm>
        </p:spPr>
      </p:pic>
      <p:pic>
        <p:nvPicPr>
          <p:cNvPr id="8" name="Grafik 8" descr="Ein Bild, das Text, Computer enthält.&#10;&#10;Beschreibung automatisch generiert.">
            <a:extLst>
              <a:ext uri="{FF2B5EF4-FFF2-40B4-BE49-F238E27FC236}">
                <a16:creationId xmlns:a16="http://schemas.microsoft.com/office/drawing/2014/main" id="{DCF0FFB8-0EA2-451C-BFD4-6F4751146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685" y="420671"/>
            <a:ext cx="5275846" cy="621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935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 descr="Ein Bild, das Text, Gebäude, drinnen, Büro enthält.&#10;&#10;Beschreibung automatisch generiert.">
            <a:extLst>
              <a:ext uri="{FF2B5EF4-FFF2-40B4-BE49-F238E27FC236}">
                <a16:creationId xmlns:a16="http://schemas.microsoft.com/office/drawing/2014/main" id="{96DBD6FA-C20E-434A-9AC4-E35EE8640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547" y="38267"/>
            <a:ext cx="3145506" cy="3145506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ED8B34-5CCE-442A-83D9-3573C9879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-199022"/>
            <a:ext cx="10515600" cy="1325563"/>
          </a:xfrm>
        </p:spPr>
        <p:txBody>
          <a:bodyPr/>
          <a:lstStyle/>
          <a:p>
            <a:pPr algn="ctr"/>
            <a:r>
              <a:rPr lang="de-DE">
                <a:cs typeface="Calibri Light"/>
              </a:rPr>
              <a:t>Digital/Modern Control Center</a:t>
            </a:r>
          </a:p>
        </p:txBody>
      </p:sp>
      <p:pic>
        <p:nvPicPr>
          <p:cNvPr id="8" name="Grafik 8" descr="Ein Bild, das Text, drinnen, Büro, Vielfalt enthält.&#10;&#10;Beschreibung automatisch generiert.">
            <a:extLst>
              <a:ext uri="{FF2B5EF4-FFF2-40B4-BE49-F238E27FC236}">
                <a16:creationId xmlns:a16="http://schemas.microsoft.com/office/drawing/2014/main" id="{20F59869-DF9F-474E-A0AC-D1FA935A7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174" y="937795"/>
            <a:ext cx="6513095" cy="4342062"/>
          </a:xfrm>
          <a:prstGeom prst="rect">
            <a:avLst/>
          </a:prstGeom>
        </p:spPr>
      </p:pic>
      <p:pic>
        <p:nvPicPr>
          <p:cNvPr id="9" name="Grafik 9" descr="Ein Bild, das Text, drinnen, Decke enthält.&#10;&#10;Beschreibung automatisch generiert.">
            <a:extLst>
              <a:ext uri="{FF2B5EF4-FFF2-40B4-BE49-F238E27FC236}">
                <a16:creationId xmlns:a16="http://schemas.microsoft.com/office/drawing/2014/main" id="{A2B8DCBD-3679-4A28-B9DE-31D39E14C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00" y="3237686"/>
            <a:ext cx="5651500" cy="377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99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9">
            <a:extLst>
              <a:ext uri="{FF2B5EF4-FFF2-40B4-BE49-F238E27FC236}">
                <a16:creationId xmlns:a16="http://schemas.microsoft.com/office/drawing/2014/main" id="{B35F01AE-7F98-44D8-8463-15783E71A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245" y="357909"/>
            <a:ext cx="9289473" cy="61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201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649</Words>
  <Application>Microsoft Office PowerPoint</Application>
  <PresentationFormat>Widescreen</PresentationFormat>
  <Paragraphs>95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Gotham A</vt:lpstr>
      <vt:lpstr>Helvetica Neue</vt:lpstr>
      <vt:lpstr>Wingdings</vt:lpstr>
      <vt:lpstr>Office</vt:lpstr>
      <vt:lpstr>PowerPoint Presentation</vt:lpstr>
      <vt:lpstr>The Future World  &amp; The incident</vt:lpstr>
      <vt:lpstr>PowerPoint Presentation</vt:lpstr>
      <vt:lpstr>PowerPoint Presentation</vt:lpstr>
      <vt:lpstr>PowerPoint Presentation</vt:lpstr>
      <vt:lpstr>Goal</vt:lpstr>
      <vt:lpstr>Old "Analog" outdated  Control Center</vt:lpstr>
      <vt:lpstr>Digital/Modern Control Center</vt:lpstr>
      <vt:lpstr>PowerPoint Presentation</vt:lpstr>
      <vt:lpstr>Solar storm facts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Timm Luhmann</dc:creator>
  <cp:lastModifiedBy>Markus Migendt</cp:lastModifiedBy>
  <cp:revision>2</cp:revision>
  <dcterms:created xsi:type="dcterms:W3CDTF">2021-10-28T13:10:20Z</dcterms:created>
  <dcterms:modified xsi:type="dcterms:W3CDTF">2021-11-08T10:36:08Z</dcterms:modified>
</cp:coreProperties>
</file>

<file path=docProps/thumbnail.jpeg>
</file>